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85" r:id="rId2"/>
  </p:sldMasterIdLst>
  <p:notesMasterIdLst>
    <p:notesMasterId r:id="rId13"/>
  </p:notesMasterIdLst>
  <p:sldIdLst>
    <p:sldId id="262" r:id="rId3"/>
    <p:sldId id="257" r:id="rId4"/>
    <p:sldId id="263" r:id="rId5"/>
    <p:sldId id="264" r:id="rId6"/>
    <p:sldId id="265" r:id="rId7"/>
    <p:sldId id="266" r:id="rId8"/>
    <p:sldId id="267" r:id="rId9"/>
    <p:sldId id="268" r:id="rId10"/>
    <p:sldId id="269" r:id="rId11"/>
    <p:sldId id="270"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2664"/>
  </p:normalViewPr>
  <p:slideViewPr>
    <p:cSldViewPr>
      <p:cViewPr varScale="1">
        <p:scale>
          <a:sx n="95" d="100"/>
          <a:sy n="95" d="100"/>
        </p:scale>
        <p:origin x="2120" y="17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B46B5C-4D4F-0247-8B32-F4076D38A8BE}" type="datetimeFigureOut">
              <a:rPr lang="en-US" smtClean="0"/>
              <a:t>7/5/20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A2E51B-ABF5-E64C-AA3F-4DDCBD6C1291}" type="slidenum">
              <a:rPr lang="en-US" smtClean="0"/>
              <a:t>‹#›</a:t>
            </a:fld>
            <a:endParaRPr lang="en-US"/>
          </a:p>
        </p:txBody>
      </p:sp>
    </p:spTree>
    <p:extLst>
      <p:ext uri="{BB962C8B-B14F-4D97-AF65-F5344CB8AC3E}">
        <p14:creationId xmlns:p14="http://schemas.microsoft.com/office/powerpoint/2010/main" val="28827689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vi-VN" dirty="0"/>
              <a:t>Một tập các quy tắc và cơ chế mà theo đó, </a:t>
            </a:r>
            <a:r>
              <a:rPr lang="vi-VN" sz="1200" b="0" i="0" kern="1200" dirty="0">
                <a:solidFill>
                  <a:schemeClr val="tx1"/>
                </a:solidFill>
                <a:effectLst/>
                <a:latin typeface="+mn-lt"/>
                <a:ea typeface="+mn-ea"/>
                <a:cs typeface="+mn-cs"/>
              </a:rPr>
              <a:t>một ứng dụng hay một thành phần sẽ tương tác với một ứng dụng hay thành phần khác.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vi-VN" sz="1200" b="0" i="0" kern="1200" dirty="0">
                <a:solidFill>
                  <a:schemeClr val="tx1"/>
                </a:solidFill>
                <a:effectLst/>
                <a:latin typeface="+mn-lt"/>
                <a:ea typeface="+mn-ea"/>
                <a:cs typeface="+mn-cs"/>
              </a:rPr>
              <a:t> API có thể trả về dữ liệu mà chúng cần cho ứng dụng của mình ở những kiểu dữ liệu phổ biến như JSON hay XML.</a:t>
            </a:r>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3</a:t>
            </a:fld>
            <a:endParaRPr lang="en-US"/>
          </a:p>
        </p:txBody>
      </p:sp>
    </p:spTree>
    <p:extLst>
      <p:ext uri="{BB962C8B-B14F-4D97-AF65-F5344CB8AC3E}">
        <p14:creationId xmlns:p14="http://schemas.microsoft.com/office/powerpoint/2010/main" val="3470989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err="1">
                <a:latin typeface="Arial" panose="020B0604020202020204" pitchFamily="34" charset="0"/>
                <a:cs typeface="Arial" panose="020B0604020202020204" pitchFamily="34" charset="0"/>
              </a:rPr>
              <a:t>Giải</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thích</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lưu</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ý</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Để</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viết</a:t>
            </a:r>
            <a:r>
              <a:rPr lang="en-US" sz="2000" dirty="0">
                <a:latin typeface="Arial" panose="020B0604020202020204" pitchFamily="34" charset="0"/>
                <a:cs typeface="Arial" panose="020B0604020202020204" pitchFamily="34" charset="0"/>
              </a:rPr>
              <a:t> API </a:t>
            </a:r>
            <a:r>
              <a:rPr lang="en-US" sz="2000" dirty="0" err="1">
                <a:latin typeface="Arial" panose="020B0604020202020204" pitchFamily="34" charset="0"/>
                <a:cs typeface="Arial" panose="020B0604020202020204" pitchFamily="34" charset="0"/>
              </a:rPr>
              <a:t>thì</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phải</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xác</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định</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được</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dạng</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biểu</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diễn</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dữ</a:t>
            </a:r>
            <a:r>
              <a:rPr lang="en-US" sz="2000" dirty="0">
                <a:latin typeface="Arial" panose="020B0604020202020204" pitchFamily="34" charset="0"/>
                <a:cs typeface="Arial" panose="020B0604020202020204" pitchFamily="34" charset="0"/>
              </a:rPr>
              <a:t> lieu </a:t>
            </a:r>
            <a:r>
              <a:rPr lang="en-US" sz="2000" dirty="0" err="1">
                <a:latin typeface="Arial" panose="020B0604020202020204" pitchFamily="34" charset="0"/>
                <a:cs typeface="Arial" panose="020B0604020202020204" pitchFamily="34" charset="0"/>
              </a:rPr>
              <a:t>truyền</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tải</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và</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trình</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bày</a:t>
            </a:r>
            <a:endParaRPr lang="en-US" sz="20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72A2E51B-ABF5-E64C-AA3F-4DDCBD6C1291}" type="slidenum">
              <a:rPr lang="en-US" smtClean="0"/>
              <a:t>4</a:t>
            </a:fld>
            <a:endParaRPr lang="en-US"/>
          </a:p>
        </p:txBody>
      </p:sp>
    </p:spTree>
    <p:extLst>
      <p:ext uri="{BB962C8B-B14F-4D97-AF65-F5344CB8AC3E}">
        <p14:creationId xmlns:p14="http://schemas.microsoft.com/office/powerpoint/2010/main" val="1821906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vi-VN" sz="1200" b="0" i="0" kern="1200" dirty="0">
                <a:solidFill>
                  <a:schemeClr val="tx1"/>
                </a:solidFill>
                <a:effectLst/>
                <a:latin typeface="+mn-lt"/>
                <a:ea typeface="+mn-ea"/>
                <a:cs typeface="+mn-cs"/>
              </a:rPr>
              <a:t>Các ứng dụng phần mềm được viết bởi các ngôn ngữ khác nhau và chạy bởi các nền tảng khác nhau có thể sử dụng web service để trao đổi dữ liệu qua mạng máy tính như internet theo các cách tương tự như trao đổi trên một máy tính.</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5</a:t>
            </a:fld>
            <a:endParaRPr lang="en-US"/>
          </a:p>
        </p:txBody>
      </p:sp>
    </p:spTree>
    <p:extLst>
      <p:ext uri="{BB962C8B-B14F-4D97-AF65-F5344CB8AC3E}">
        <p14:creationId xmlns:p14="http://schemas.microsoft.com/office/powerpoint/2010/main" val="3222757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a:solidFill>
                  <a:schemeClr val="tx1"/>
                </a:solidFill>
                <a:effectLst/>
                <a:latin typeface="+mn-lt"/>
                <a:ea typeface="+mn-ea"/>
                <a:cs typeface="+mn-cs"/>
              </a:rPr>
              <a:t>Sau một thao tác nào đó của người dùng, các máy khách sẽ gửi yêu cầu đến máy chủ (Server) và chờ đợi câu trả lời từ những máy chủ này.</a:t>
            </a:r>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7</a:t>
            </a:fld>
            <a:endParaRPr lang="en-US"/>
          </a:p>
        </p:txBody>
      </p:sp>
    </p:spTree>
    <p:extLst>
      <p:ext uri="{BB962C8B-B14F-4D97-AF65-F5344CB8AC3E}">
        <p14:creationId xmlns:p14="http://schemas.microsoft.com/office/powerpoint/2010/main" val="13103787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8</a:t>
            </a:fld>
            <a:endParaRPr lang="en-US"/>
          </a:p>
        </p:txBody>
      </p:sp>
    </p:spTree>
    <p:extLst>
      <p:ext uri="{BB962C8B-B14F-4D97-AF65-F5344CB8AC3E}">
        <p14:creationId xmlns:p14="http://schemas.microsoft.com/office/powerpoint/2010/main" val="2895717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Ký</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đầu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tiên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của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mã</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hóa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trạng</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thái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định</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nghĩa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hạng</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loại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phản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hồi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và</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ký</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cuối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không</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có</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bất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cứ</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vai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trò</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phân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loại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nào</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9</a:t>
            </a:fld>
            <a:endParaRPr lang="en-US"/>
          </a:p>
        </p:txBody>
      </p:sp>
    </p:spTree>
    <p:extLst>
      <p:ext uri="{BB962C8B-B14F-4D97-AF65-F5344CB8AC3E}">
        <p14:creationId xmlns:p14="http://schemas.microsoft.com/office/powerpoint/2010/main" val="170351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10</a:t>
            </a:fld>
            <a:endParaRPr lang="en-US"/>
          </a:p>
        </p:txBody>
      </p:sp>
    </p:spTree>
    <p:extLst>
      <p:ext uri="{BB962C8B-B14F-4D97-AF65-F5344CB8AC3E}">
        <p14:creationId xmlns:p14="http://schemas.microsoft.com/office/powerpoint/2010/main" val="192379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ề bản chiếu">
    <p:spTree>
      <p:nvGrpSpPr>
        <p:cNvPr id="1" name=""/>
        <p:cNvGrpSpPr/>
        <p:nvPr/>
      </p:nvGrpSpPr>
      <p:grpSpPr>
        <a:xfrm>
          <a:off x="0" y="0"/>
          <a:ext cx="0" cy="0"/>
          <a:chOff x="0" y="0"/>
          <a:chExt cx="0" cy="0"/>
        </a:xfrm>
      </p:grpSpPr>
      <p:sp>
        <p:nvSpPr>
          <p:cNvPr id="2" name="Tiêu đề 1"/>
          <p:cNvSpPr>
            <a:spLocks noGrp="1"/>
          </p:cNvSpPr>
          <p:nvPr>
            <p:ph type="ctrTitle"/>
          </p:nvPr>
        </p:nvSpPr>
        <p:spPr>
          <a:xfrm>
            <a:off x="685800" y="2130425"/>
            <a:ext cx="7772400" cy="1470025"/>
          </a:xfrm>
        </p:spPr>
        <p:txBody>
          <a:bodyPr/>
          <a:lstStyle/>
          <a:p>
            <a:r>
              <a:rPr lang="vi-VN"/>
              <a:t>Bấm &amp; sửa kiểu tiêu đề</a:t>
            </a:r>
            <a:endParaRPr lang="en-US"/>
          </a:p>
        </p:txBody>
      </p:sp>
      <p:sp>
        <p:nvSpPr>
          <p:cNvPr id="3" name="Tiêu đề phụ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vi-VN"/>
              <a:t>Bấm &amp; sửa kiểu phụ đề</a:t>
            </a:r>
            <a:endParaRPr lang="en-US"/>
          </a:p>
        </p:txBody>
      </p:sp>
      <p:sp>
        <p:nvSpPr>
          <p:cNvPr id="4" name="Chỗ dành sẵn cho Ngày tháng 3"/>
          <p:cNvSpPr>
            <a:spLocks noGrp="1"/>
          </p:cNvSpPr>
          <p:nvPr>
            <p:ph type="dt" sz="half" idx="10"/>
          </p:nvPr>
        </p:nvSpPr>
        <p:spPr/>
        <p:txBody>
          <a:bodyPr/>
          <a:lstStyle/>
          <a:p>
            <a:fld id="{C627A1BC-9888-4AA6-B885-EBED25012988}" type="datetimeFigureOut">
              <a:rPr lang="en-US" smtClean="0"/>
              <a:t>7/5/20</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ố hiệu Bản chiếu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35040068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vi-VN"/>
              <a:t>Bấm &amp; sửa kiểu tiêu đề</a:t>
            </a:r>
            <a:endParaRPr lang="en-US"/>
          </a:p>
        </p:txBody>
      </p:sp>
      <p:sp>
        <p:nvSpPr>
          <p:cNvPr id="3" name="Chỗ dành sẵn cho Văn bản Dọc 2"/>
          <p:cNvSpPr>
            <a:spLocks noGrp="1"/>
          </p:cNvSpPr>
          <p:nvPr>
            <p:ph type="body" orient="vert" idx="1"/>
          </p:nvPr>
        </p:nvSpPr>
        <p:spPr/>
        <p:txBody>
          <a:bodyPr vert="eaVert"/>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ày tháng 3"/>
          <p:cNvSpPr>
            <a:spLocks noGrp="1"/>
          </p:cNvSpPr>
          <p:nvPr>
            <p:ph type="dt" sz="half" idx="10"/>
          </p:nvPr>
        </p:nvSpPr>
        <p:spPr/>
        <p:txBody>
          <a:bodyPr/>
          <a:lstStyle/>
          <a:p>
            <a:fld id="{C627A1BC-9888-4AA6-B885-EBED25012988}" type="datetimeFigureOut">
              <a:rPr lang="en-US" smtClean="0"/>
              <a:t>7/5/20</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ố hiệu Bản chiếu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821389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Tiêu đề Dọc 1"/>
          <p:cNvSpPr>
            <a:spLocks noGrp="1"/>
          </p:cNvSpPr>
          <p:nvPr>
            <p:ph type="title" orient="vert"/>
          </p:nvPr>
        </p:nvSpPr>
        <p:spPr>
          <a:xfrm>
            <a:off x="6629400" y="274638"/>
            <a:ext cx="2057400" cy="5851525"/>
          </a:xfrm>
        </p:spPr>
        <p:txBody>
          <a:bodyPr vert="eaVert"/>
          <a:lstStyle/>
          <a:p>
            <a:r>
              <a:rPr lang="vi-VN"/>
              <a:t>Bấm &amp; sửa kiểu tiêu đề</a:t>
            </a:r>
            <a:endParaRPr lang="en-US"/>
          </a:p>
        </p:txBody>
      </p:sp>
      <p:sp>
        <p:nvSpPr>
          <p:cNvPr id="3" name="Chỗ dành sẵn cho Văn bản Dọc 2"/>
          <p:cNvSpPr>
            <a:spLocks noGrp="1"/>
          </p:cNvSpPr>
          <p:nvPr>
            <p:ph type="body" orient="vert" idx="1"/>
          </p:nvPr>
        </p:nvSpPr>
        <p:spPr>
          <a:xfrm>
            <a:off x="457200" y="274638"/>
            <a:ext cx="6019800" cy="5851525"/>
          </a:xfrm>
        </p:spPr>
        <p:txBody>
          <a:bodyPr vert="eaVert"/>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ày tháng 3"/>
          <p:cNvSpPr>
            <a:spLocks noGrp="1"/>
          </p:cNvSpPr>
          <p:nvPr>
            <p:ph type="dt" sz="half" idx="10"/>
          </p:nvPr>
        </p:nvSpPr>
        <p:spPr/>
        <p:txBody>
          <a:bodyPr/>
          <a:lstStyle/>
          <a:p>
            <a:fld id="{C627A1BC-9888-4AA6-B885-EBED25012988}" type="datetimeFigureOut">
              <a:rPr lang="en-US" smtClean="0"/>
              <a:t>7/5/20</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ố hiệu Bản chiếu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22792935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0B92705-9571-A64F-8695-90DF01608199}" type="datetimeFigureOut">
              <a:rPr lang="en-US" smtClean="0"/>
              <a:t>7/5/20</a:t>
            </a:fld>
            <a:endParaRPr lang="en-US"/>
          </a:p>
        </p:txBody>
      </p:sp>
      <p:sp>
        <p:nvSpPr>
          <p:cNvPr id="5" name="Footer Placeholder 4"/>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6" name="Slide Number Placeholder 5"/>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3587067466"/>
      </p:ext>
    </p:extLst>
  </p:cSld>
  <p:clrMapOvr>
    <a:masterClrMapping/>
  </p:clrMapOvr>
  <p:hf sldNum="0" hd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B92705-9571-A64F-8695-90DF01608199}" type="datetimeFigureOut">
              <a:rPr lang="en-US" smtClean="0"/>
              <a:t>7/5/20</a:t>
            </a:fld>
            <a:endParaRPr lang="en-US"/>
          </a:p>
        </p:txBody>
      </p:sp>
      <p:sp>
        <p:nvSpPr>
          <p:cNvPr id="5" name="Footer Placeholder 4"/>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6" name="Slide Number Placeholder 5"/>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2605521561"/>
      </p:ext>
    </p:extLst>
  </p:cSld>
  <p:clrMapOvr>
    <a:masterClrMapping/>
  </p:clrMapOvr>
  <p:hf sldNum="0" hd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0B92705-9571-A64F-8695-90DF01608199}" type="datetimeFigureOut">
              <a:rPr lang="en-US" smtClean="0"/>
              <a:t>7/5/20</a:t>
            </a:fld>
            <a:endParaRPr lang="en-US"/>
          </a:p>
        </p:txBody>
      </p:sp>
      <p:sp>
        <p:nvSpPr>
          <p:cNvPr id="5" name="Footer Placeholder 4"/>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6" name="Slide Number Placeholder 5"/>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2448068767"/>
      </p:ext>
    </p:extLst>
  </p:cSld>
  <p:clrMapOvr>
    <a:masterClrMapping/>
  </p:clrMapOvr>
  <p:hf sldNum="0"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0B92705-9571-A64F-8695-90DF01608199}" type="datetimeFigureOut">
              <a:rPr lang="en-US" smtClean="0"/>
              <a:t>7/5/20</a:t>
            </a:fld>
            <a:endParaRPr lang="en-US"/>
          </a:p>
        </p:txBody>
      </p:sp>
      <p:sp>
        <p:nvSpPr>
          <p:cNvPr id="6" name="Footer Placeholder 5"/>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7" name="Slide Number Placeholder 6"/>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3679815786"/>
      </p:ext>
    </p:extLst>
  </p:cSld>
  <p:clrMapOvr>
    <a:masterClrMapping/>
  </p:clrMapOvr>
  <p:hf sldNum="0"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0B92705-9571-A64F-8695-90DF01608199}" type="datetimeFigureOut">
              <a:rPr lang="en-US" smtClean="0"/>
              <a:t>7/5/20</a:t>
            </a:fld>
            <a:endParaRPr lang="en-US"/>
          </a:p>
        </p:txBody>
      </p:sp>
      <p:sp>
        <p:nvSpPr>
          <p:cNvPr id="8" name="Footer Placeholder 7"/>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9" name="Slide Number Placeholder 8"/>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606729462"/>
      </p:ext>
    </p:extLst>
  </p:cSld>
  <p:clrMapOvr>
    <a:masterClrMapping/>
  </p:clrMapOvr>
  <p:hf sldNum="0" hd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0B92705-9571-A64F-8695-90DF01608199}" type="datetimeFigureOut">
              <a:rPr lang="en-US" smtClean="0"/>
              <a:t>7/5/20</a:t>
            </a:fld>
            <a:endParaRPr lang="en-US"/>
          </a:p>
        </p:txBody>
      </p:sp>
      <p:sp>
        <p:nvSpPr>
          <p:cNvPr id="4" name="Footer Placeholder 3"/>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5" name="Slide Number Placeholder 4"/>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1492618619"/>
      </p:ext>
    </p:extLst>
  </p:cSld>
  <p:clrMapOvr>
    <a:masterClrMapping/>
  </p:clrMapOvr>
  <p:hf sldNum="0" hd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B92705-9571-A64F-8695-90DF01608199}" type="datetimeFigureOut">
              <a:rPr lang="en-US" smtClean="0"/>
              <a:t>7/5/20</a:t>
            </a:fld>
            <a:endParaRPr lang="en-US"/>
          </a:p>
        </p:txBody>
      </p:sp>
      <p:sp>
        <p:nvSpPr>
          <p:cNvPr id="3" name="Footer Placeholder 2"/>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4" name="Slide Number Placeholder 3"/>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3069920386"/>
      </p:ext>
    </p:extLst>
  </p:cSld>
  <p:clrMapOvr>
    <a:masterClrMapping/>
  </p:clrMapOvr>
  <p:hf sldNum="0" hd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90B92705-9571-A64F-8695-90DF01608199}" type="datetimeFigureOut">
              <a:rPr lang="en-US" smtClean="0"/>
              <a:t>7/5/20</a:t>
            </a:fld>
            <a:endParaRPr lang="en-US"/>
          </a:p>
        </p:txBody>
      </p:sp>
      <p:sp>
        <p:nvSpPr>
          <p:cNvPr id="6" name="Footer Placeholder 5"/>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7" name="Slide Number Placeholder 6"/>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270632526"/>
      </p:ext>
    </p:extLst>
  </p:cSld>
  <p:clrMapOvr>
    <a:masterClrMapping/>
  </p:clrMapOvr>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ề và Nội dung">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vi-VN"/>
              <a:t>Bấm &amp; sửa kiểu tiêu đề</a:t>
            </a:r>
            <a:endParaRPr lang="en-US"/>
          </a:p>
        </p:txBody>
      </p:sp>
      <p:sp>
        <p:nvSpPr>
          <p:cNvPr id="3" name="Chỗ dành sẵn cho Nội dung 2"/>
          <p:cNvSpPr>
            <a:spLocks noGrp="1"/>
          </p:cNvSpPr>
          <p:nvPr>
            <p:ph idx="1"/>
          </p:nvPr>
        </p:nvSpPr>
        <p:spPr/>
        <p:txBody>
          <a:body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ày tháng 3"/>
          <p:cNvSpPr>
            <a:spLocks noGrp="1"/>
          </p:cNvSpPr>
          <p:nvPr>
            <p:ph type="dt" sz="half" idx="10"/>
          </p:nvPr>
        </p:nvSpPr>
        <p:spPr/>
        <p:txBody>
          <a:bodyPr/>
          <a:lstStyle/>
          <a:p>
            <a:fld id="{C627A1BC-9888-4AA6-B885-EBED25012988}" type="datetimeFigureOut">
              <a:rPr lang="en-US" smtClean="0"/>
              <a:t>7/5/20</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ố hiệu Bản chiếu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31871209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0B92705-9571-A64F-8695-90DF01608199}" type="datetimeFigureOut">
              <a:rPr lang="en-US" smtClean="0"/>
              <a:t>7/5/20</a:t>
            </a:fld>
            <a:endParaRPr lang="en-US"/>
          </a:p>
        </p:txBody>
      </p:sp>
      <p:sp>
        <p:nvSpPr>
          <p:cNvPr id="6" name="Footer Placeholder 5"/>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7" name="Slide Number Placeholder 6"/>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721851922"/>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27A1BC-9888-4AA6-B885-EBED25012988}" type="datetimeFigureOut">
              <a:rPr lang="en-US" smtClean="0"/>
              <a:t>7/5/20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1531363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27A1BC-9888-4AA6-B885-EBED25012988}" type="datetimeFigureOut">
              <a:rPr lang="en-US" smtClean="0"/>
              <a:t>7/5/20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6C45F2-85C8-41EA-B0D2-FDA229D3CDF0}"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064870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27A1BC-9888-4AA6-B885-EBED25012988}" type="datetimeFigureOut">
              <a:rPr lang="en-US" smtClean="0"/>
              <a:t>7/5/20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31313420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27A1BC-9888-4AA6-B885-EBED25012988}" type="datetimeFigureOut">
              <a:rPr lang="en-US" smtClean="0"/>
              <a:t>7/5/20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6C45F2-85C8-41EA-B0D2-FDA229D3CDF0}"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18150941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27A1BC-9888-4AA6-B885-EBED25012988}" type="datetimeFigureOut">
              <a:rPr lang="en-US" smtClean="0"/>
              <a:t>7/5/20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66528627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B92705-9571-A64F-8695-90DF01608199}" type="datetimeFigureOut">
              <a:rPr lang="en-US" smtClean="0"/>
              <a:t>7/5/20</a:t>
            </a:fld>
            <a:endParaRPr lang="en-US"/>
          </a:p>
        </p:txBody>
      </p:sp>
      <p:sp>
        <p:nvSpPr>
          <p:cNvPr id="5" name="Footer Placeholder 4"/>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6" name="Slide Number Placeholder 5"/>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1016777613"/>
      </p:ext>
    </p:extLst>
  </p:cSld>
  <p:clrMapOvr>
    <a:masterClrMapping/>
  </p:clrMapOvr>
  <p:hf sldNum="0" hd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B92705-9571-A64F-8695-90DF01608199}" type="datetimeFigureOut">
              <a:rPr lang="en-US" smtClean="0"/>
              <a:t>7/5/20</a:t>
            </a:fld>
            <a:endParaRPr lang="en-US"/>
          </a:p>
        </p:txBody>
      </p:sp>
      <p:sp>
        <p:nvSpPr>
          <p:cNvPr id="5" name="Footer Placeholder 4"/>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6" name="Slide Number Placeholder 5"/>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2128255314"/>
      </p:ext>
    </p:extLst>
  </p:cSld>
  <p:clrMapOvr>
    <a:masterClrMapping/>
  </p:clrMapOvr>
  <p:hf sldNum="0"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ầu trang của Phần">
    <p:spTree>
      <p:nvGrpSpPr>
        <p:cNvPr id="1" name=""/>
        <p:cNvGrpSpPr/>
        <p:nvPr/>
      </p:nvGrpSpPr>
      <p:grpSpPr>
        <a:xfrm>
          <a:off x="0" y="0"/>
          <a:ext cx="0" cy="0"/>
          <a:chOff x="0" y="0"/>
          <a:chExt cx="0" cy="0"/>
        </a:xfrm>
      </p:grpSpPr>
      <p:sp>
        <p:nvSpPr>
          <p:cNvPr id="2" name="Tiêu đề 1"/>
          <p:cNvSpPr>
            <a:spLocks noGrp="1"/>
          </p:cNvSpPr>
          <p:nvPr>
            <p:ph type="title"/>
          </p:nvPr>
        </p:nvSpPr>
        <p:spPr>
          <a:xfrm>
            <a:off x="722313" y="4406900"/>
            <a:ext cx="7772400" cy="1362075"/>
          </a:xfrm>
        </p:spPr>
        <p:txBody>
          <a:bodyPr anchor="t"/>
          <a:lstStyle>
            <a:lvl1pPr algn="l">
              <a:defRPr sz="4000" b="1" cap="all"/>
            </a:lvl1pPr>
          </a:lstStyle>
          <a:p>
            <a:r>
              <a:rPr lang="vi-VN"/>
              <a:t>Bấm &amp; sửa kiểu tiêu đề</a:t>
            </a:r>
            <a:endParaRPr lang="en-US"/>
          </a:p>
        </p:txBody>
      </p:sp>
      <p:sp>
        <p:nvSpPr>
          <p:cNvPr id="3" name="Chỗ dành sẵn cho Văn bản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vi-VN"/>
              <a:t>Bấm &amp; sửa kiểu tiêu đề</a:t>
            </a:r>
          </a:p>
        </p:txBody>
      </p:sp>
      <p:sp>
        <p:nvSpPr>
          <p:cNvPr id="4" name="Chỗ dành sẵn cho Ngày tháng 3"/>
          <p:cNvSpPr>
            <a:spLocks noGrp="1"/>
          </p:cNvSpPr>
          <p:nvPr>
            <p:ph type="dt" sz="half" idx="10"/>
          </p:nvPr>
        </p:nvSpPr>
        <p:spPr/>
        <p:txBody>
          <a:bodyPr/>
          <a:lstStyle/>
          <a:p>
            <a:fld id="{C627A1BC-9888-4AA6-B885-EBED25012988}" type="datetimeFigureOut">
              <a:rPr lang="en-US" smtClean="0"/>
              <a:t>7/5/20</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ố hiệu Bản chiếu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1960866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ội dung">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vi-VN"/>
              <a:t>Bấm &amp; sửa kiểu tiêu đề</a:t>
            </a:r>
            <a:endParaRPr lang="en-US"/>
          </a:p>
        </p:txBody>
      </p:sp>
      <p:sp>
        <p:nvSpPr>
          <p:cNvPr id="3" name="Chỗ dành sẵn cho Nội dung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ội dung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5" name="Chỗ dành sẵn cho Ngày tháng 4"/>
          <p:cNvSpPr>
            <a:spLocks noGrp="1"/>
          </p:cNvSpPr>
          <p:nvPr>
            <p:ph type="dt" sz="half" idx="10"/>
          </p:nvPr>
        </p:nvSpPr>
        <p:spPr/>
        <p:txBody>
          <a:bodyPr/>
          <a:lstStyle/>
          <a:p>
            <a:fld id="{C627A1BC-9888-4AA6-B885-EBED25012988}" type="datetimeFigureOut">
              <a:rPr lang="en-US" smtClean="0"/>
              <a:t>7/5/20</a:t>
            </a:fld>
            <a:endParaRPr lang="en-US"/>
          </a:p>
        </p:txBody>
      </p:sp>
      <p:sp>
        <p:nvSpPr>
          <p:cNvPr id="6" name="Chỗ dành sẵn cho Chân trang 5"/>
          <p:cNvSpPr>
            <a:spLocks noGrp="1"/>
          </p:cNvSpPr>
          <p:nvPr>
            <p:ph type="ftr" sz="quarter" idx="11"/>
          </p:nvPr>
        </p:nvSpPr>
        <p:spPr/>
        <p:txBody>
          <a:bodyPr/>
          <a:lstStyle/>
          <a:p>
            <a:endParaRPr lang="en-US"/>
          </a:p>
        </p:txBody>
      </p:sp>
      <p:sp>
        <p:nvSpPr>
          <p:cNvPr id="7" name="Chỗ dành sẵn cho Số hiệu Bản chiếu 6"/>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2515246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ép so sánh">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lvl1pPr>
              <a:defRPr/>
            </a:lvl1pPr>
          </a:lstStyle>
          <a:p>
            <a:r>
              <a:rPr lang="vi-VN"/>
              <a:t>Bấm &amp; sửa kiểu tiêu đề</a:t>
            </a:r>
            <a:endParaRPr lang="en-US"/>
          </a:p>
        </p:txBody>
      </p:sp>
      <p:sp>
        <p:nvSpPr>
          <p:cNvPr id="3" name="Chỗ dành sẵn cho Văn bản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Bấm &amp; sửa kiểu tiêu đề</a:t>
            </a:r>
          </a:p>
        </p:txBody>
      </p:sp>
      <p:sp>
        <p:nvSpPr>
          <p:cNvPr id="4" name="Chỗ dành sẵn cho Nội dung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5" name="Chỗ dành sẵn cho Văn bản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Bấm &amp; sửa kiểu tiêu đề</a:t>
            </a:r>
          </a:p>
        </p:txBody>
      </p:sp>
      <p:sp>
        <p:nvSpPr>
          <p:cNvPr id="6" name="Chỗ dành sẵn cho Nội dung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7" name="Chỗ dành sẵn cho Ngày tháng 6"/>
          <p:cNvSpPr>
            <a:spLocks noGrp="1"/>
          </p:cNvSpPr>
          <p:nvPr>
            <p:ph type="dt" sz="half" idx="10"/>
          </p:nvPr>
        </p:nvSpPr>
        <p:spPr/>
        <p:txBody>
          <a:bodyPr/>
          <a:lstStyle/>
          <a:p>
            <a:fld id="{C627A1BC-9888-4AA6-B885-EBED25012988}" type="datetimeFigureOut">
              <a:rPr lang="en-US" smtClean="0"/>
              <a:t>7/5/20</a:t>
            </a:fld>
            <a:endParaRPr lang="en-US"/>
          </a:p>
        </p:txBody>
      </p:sp>
      <p:sp>
        <p:nvSpPr>
          <p:cNvPr id="8" name="Chỗ dành sẵn cho Chân trang 7"/>
          <p:cNvSpPr>
            <a:spLocks noGrp="1"/>
          </p:cNvSpPr>
          <p:nvPr>
            <p:ph type="ftr" sz="quarter" idx="11"/>
          </p:nvPr>
        </p:nvSpPr>
        <p:spPr/>
        <p:txBody>
          <a:bodyPr/>
          <a:lstStyle/>
          <a:p>
            <a:endParaRPr lang="en-US"/>
          </a:p>
        </p:txBody>
      </p:sp>
      <p:sp>
        <p:nvSpPr>
          <p:cNvPr id="9" name="Chỗ dành sẵn cho Số hiệu Bản chiếu 8"/>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2553536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ỉ Tiêu đề">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vi-VN"/>
              <a:t>Bấm &amp; sửa kiểu tiêu đề</a:t>
            </a:r>
            <a:endParaRPr lang="en-US"/>
          </a:p>
        </p:txBody>
      </p:sp>
      <p:sp>
        <p:nvSpPr>
          <p:cNvPr id="3" name="Chỗ dành sẵn cho Ngày tháng 2"/>
          <p:cNvSpPr>
            <a:spLocks noGrp="1"/>
          </p:cNvSpPr>
          <p:nvPr>
            <p:ph type="dt" sz="half" idx="10"/>
          </p:nvPr>
        </p:nvSpPr>
        <p:spPr/>
        <p:txBody>
          <a:bodyPr/>
          <a:lstStyle/>
          <a:p>
            <a:fld id="{C627A1BC-9888-4AA6-B885-EBED25012988}" type="datetimeFigureOut">
              <a:rPr lang="en-US" smtClean="0"/>
              <a:t>7/5/20</a:t>
            </a:fld>
            <a:endParaRPr lang="en-US"/>
          </a:p>
        </p:txBody>
      </p:sp>
      <p:sp>
        <p:nvSpPr>
          <p:cNvPr id="4" name="Chỗ dành sẵn cho Chân trang 3"/>
          <p:cNvSpPr>
            <a:spLocks noGrp="1"/>
          </p:cNvSpPr>
          <p:nvPr>
            <p:ph type="ftr" sz="quarter" idx="11"/>
          </p:nvPr>
        </p:nvSpPr>
        <p:spPr/>
        <p:txBody>
          <a:bodyPr/>
          <a:lstStyle/>
          <a:p>
            <a:endParaRPr lang="en-US"/>
          </a:p>
        </p:txBody>
      </p:sp>
      <p:sp>
        <p:nvSpPr>
          <p:cNvPr id="5" name="Chỗ dành sẵn cho Số hiệu Bản chiếu 4"/>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3957079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ống">
    <p:spTree>
      <p:nvGrpSpPr>
        <p:cNvPr id="1" name=""/>
        <p:cNvGrpSpPr/>
        <p:nvPr/>
      </p:nvGrpSpPr>
      <p:grpSpPr>
        <a:xfrm>
          <a:off x="0" y="0"/>
          <a:ext cx="0" cy="0"/>
          <a:chOff x="0" y="0"/>
          <a:chExt cx="0" cy="0"/>
        </a:xfrm>
      </p:grpSpPr>
      <p:sp>
        <p:nvSpPr>
          <p:cNvPr id="2" name="Chỗ dành sẵn cho Ngày tháng 1"/>
          <p:cNvSpPr>
            <a:spLocks noGrp="1"/>
          </p:cNvSpPr>
          <p:nvPr>
            <p:ph type="dt" sz="half" idx="10"/>
          </p:nvPr>
        </p:nvSpPr>
        <p:spPr/>
        <p:txBody>
          <a:bodyPr/>
          <a:lstStyle/>
          <a:p>
            <a:fld id="{C627A1BC-9888-4AA6-B885-EBED25012988}" type="datetimeFigureOut">
              <a:rPr lang="en-US" smtClean="0"/>
              <a:t>7/5/20</a:t>
            </a:fld>
            <a:endParaRPr lang="en-US"/>
          </a:p>
        </p:txBody>
      </p:sp>
      <p:sp>
        <p:nvSpPr>
          <p:cNvPr id="3" name="Chỗ dành sẵn cho Chân trang 2"/>
          <p:cNvSpPr>
            <a:spLocks noGrp="1"/>
          </p:cNvSpPr>
          <p:nvPr>
            <p:ph type="ftr" sz="quarter" idx="11"/>
          </p:nvPr>
        </p:nvSpPr>
        <p:spPr/>
        <p:txBody>
          <a:bodyPr/>
          <a:lstStyle/>
          <a:p>
            <a:endParaRPr lang="en-US"/>
          </a:p>
        </p:txBody>
      </p:sp>
      <p:sp>
        <p:nvSpPr>
          <p:cNvPr id="4" name="Chỗ dành sẵn cho Số hiệu Bản chiếu 3"/>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2030532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ội dung với Phụ đề">
    <p:spTree>
      <p:nvGrpSpPr>
        <p:cNvPr id="1" name=""/>
        <p:cNvGrpSpPr/>
        <p:nvPr/>
      </p:nvGrpSpPr>
      <p:grpSpPr>
        <a:xfrm>
          <a:off x="0" y="0"/>
          <a:ext cx="0" cy="0"/>
          <a:chOff x="0" y="0"/>
          <a:chExt cx="0" cy="0"/>
        </a:xfrm>
      </p:grpSpPr>
      <p:sp>
        <p:nvSpPr>
          <p:cNvPr id="2" name="Tiêu đề 1"/>
          <p:cNvSpPr>
            <a:spLocks noGrp="1"/>
          </p:cNvSpPr>
          <p:nvPr>
            <p:ph type="title"/>
          </p:nvPr>
        </p:nvSpPr>
        <p:spPr>
          <a:xfrm>
            <a:off x="457200" y="273050"/>
            <a:ext cx="3008313" cy="1162050"/>
          </a:xfrm>
        </p:spPr>
        <p:txBody>
          <a:bodyPr anchor="b"/>
          <a:lstStyle>
            <a:lvl1pPr algn="l">
              <a:defRPr sz="2000" b="1"/>
            </a:lvl1pPr>
          </a:lstStyle>
          <a:p>
            <a:r>
              <a:rPr lang="vi-VN"/>
              <a:t>Bấm &amp; sửa kiểu tiêu đề</a:t>
            </a:r>
            <a:endParaRPr lang="en-US"/>
          </a:p>
        </p:txBody>
      </p:sp>
      <p:sp>
        <p:nvSpPr>
          <p:cNvPr id="3" name="Chỗ dành sẵn cho Nội dung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Văn bản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Bấm &amp; sửa kiểu tiêu đề</a:t>
            </a:r>
          </a:p>
        </p:txBody>
      </p:sp>
      <p:sp>
        <p:nvSpPr>
          <p:cNvPr id="5" name="Chỗ dành sẵn cho Ngày tháng 4"/>
          <p:cNvSpPr>
            <a:spLocks noGrp="1"/>
          </p:cNvSpPr>
          <p:nvPr>
            <p:ph type="dt" sz="half" idx="10"/>
          </p:nvPr>
        </p:nvSpPr>
        <p:spPr/>
        <p:txBody>
          <a:bodyPr/>
          <a:lstStyle/>
          <a:p>
            <a:fld id="{C627A1BC-9888-4AA6-B885-EBED25012988}" type="datetimeFigureOut">
              <a:rPr lang="en-US" smtClean="0"/>
              <a:t>7/5/20</a:t>
            </a:fld>
            <a:endParaRPr lang="en-US"/>
          </a:p>
        </p:txBody>
      </p:sp>
      <p:sp>
        <p:nvSpPr>
          <p:cNvPr id="6" name="Chỗ dành sẵn cho Chân trang 5"/>
          <p:cNvSpPr>
            <a:spLocks noGrp="1"/>
          </p:cNvSpPr>
          <p:nvPr>
            <p:ph type="ftr" sz="quarter" idx="11"/>
          </p:nvPr>
        </p:nvSpPr>
        <p:spPr/>
        <p:txBody>
          <a:bodyPr/>
          <a:lstStyle/>
          <a:p>
            <a:endParaRPr lang="en-US"/>
          </a:p>
        </p:txBody>
      </p:sp>
      <p:sp>
        <p:nvSpPr>
          <p:cNvPr id="7" name="Chỗ dành sẵn cho Số hiệu Bản chiếu 6"/>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3369147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Ảnh với Phụ đề">
    <p:spTree>
      <p:nvGrpSpPr>
        <p:cNvPr id="1" name=""/>
        <p:cNvGrpSpPr/>
        <p:nvPr/>
      </p:nvGrpSpPr>
      <p:grpSpPr>
        <a:xfrm>
          <a:off x="0" y="0"/>
          <a:ext cx="0" cy="0"/>
          <a:chOff x="0" y="0"/>
          <a:chExt cx="0" cy="0"/>
        </a:xfrm>
      </p:grpSpPr>
      <p:sp>
        <p:nvSpPr>
          <p:cNvPr id="2" name="Tiêu đề 1"/>
          <p:cNvSpPr>
            <a:spLocks noGrp="1"/>
          </p:cNvSpPr>
          <p:nvPr>
            <p:ph type="title"/>
          </p:nvPr>
        </p:nvSpPr>
        <p:spPr>
          <a:xfrm>
            <a:off x="1792288" y="4800600"/>
            <a:ext cx="5486400" cy="566738"/>
          </a:xfrm>
        </p:spPr>
        <p:txBody>
          <a:bodyPr anchor="b"/>
          <a:lstStyle>
            <a:lvl1pPr algn="l">
              <a:defRPr sz="2000" b="1"/>
            </a:lvl1pPr>
          </a:lstStyle>
          <a:p>
            <a:r>
              <a:rPr lang="vi-VN"/>
              <a:t>Bấm &amp; sửa kiểu tiêu đề</a:t>
            </a:r>
            <a:endParaRPr lang="en-US"/>
          </a:p>
        </p:txBody>
      </p:sp>
      <p:sp>
        <p:nvSpPr>
          <p:cNvPr id="3" name="Chỗ dành sẵn cho Hình ảnh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Chỗ dành sẵn cho Văn bản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Bấm &amp; sửa kiểu tiêu đề</a:t>
            </a:r>
          </a:p>
        </p:txBody>
      </p:sp>
      <p:sp>
        <p:nvSpPr>
          <p:cNvPr id="5" name="Chỗ dành sẵn cho Ngày tháng 4"/>
          <p:cNvSpPr>
            <a:spLocks noGrp="1"/>
          </p:cNvSpPr>
          <p:nvPr>
            <p:ph type="dt" sz="half" idx="10"/>
          </p:nvPr>
        </p:nvSpPr>
        <p:spPr/>
        <p:txBody>
          <a:bodyPr/>
          <a:lstStyle/>
          <a:p>
            <a:fld id="{C627A1BC-9888-4AA6-B885-EBED25012988}" type="datetimeFigureOut">
              <a:rPr lang="en-US" smtClean="0"/>
              <a:t>7/5/20</a:t>
            </a:fld>
            <a:endParaRPr lang="en-US"/>
          </a:p>
        </p:txBody>
      </p:sp>
      <p:sp>
        <p:nvSpPr>
          <p:cNvPr id="6" name="Chỗ dành sẵn cho Chân trang 5"/>
          <p:cNvSpPr>
            <a:spLocks noGrp="1"/>
          </p:cNvSpPr>
          <p:nvPr>
            <p:ph type="ftr" sz="quarter" idx="11"/>
          </p:nvPr>
        </p:nvSpPr>
        <p:spPr/>
        <p:txBody>
          <a:bodyPr/>
          <a:lstStyle/>
          <a:p>
            <a:endParaRPr lang="en-US"/>
          </a:p>
        </p:txBody>
      </p:sp>
      <p:sp>
        <p:nvSpPr>
          <p:cNvPr id="7" name="Chỗ dành sẵn cho Số hiệu Bản chiếu 6"/>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2670857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Tiêu đề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vi-VN"/>
              <a:t>Bấm &amp; sửa kiểu tiêu đề</a:t>
            </a:r>
            <a:endParaRPr lang="en-US"/>
          </a:p>
        </p:txBody>
      </p:sp>
      <p:sp>
        <p:nvSpPr>
          <p:cNvPr id="3" name="Chỗ dành sẵn cho Văn bản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ày tháng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27A1BC-9888-4AA6-B885-EBED25012988}" type="datetimeFigureOut">
              <a:rPr lang="en-US" smtClean="0"/>
              <a:t>7/5/20</a:t>
            </a:fld>
            <a:endParaRPr lang="en-US"/>
          </a:p>
        </p:txBody>
      </p:sp>
      <p:sp>
        <p:nvSpPr>
          <p:cNvPr id="5" name="Chỗ dành sẵn cho Chân trang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Chỗ dành sẵn cho Số hiệu Bản chiếu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6C45F2-85C8-41EA-B0D2-FDA229D3CDF0}" type="slidenum">
              <a:rPr lang="en-US" smtClean="0"/>
              <a:t>‹#›</a:t>
            </a:fld>
            <a:endParaRPr lang="en-US"/>
          </a:p>
        </p:txBody>
      </p:sp>
    </p:spTree>
    <p:extLst>
      <p:ext uri="{BB962C8B-B14F-4D97-AF65-F5344CB8AC3E}">
        <p14:creationId xmlns:p14="http://schemas.microsoft.com/office/powerpoint/2010/main" val="15880333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627A1BC-9888-4AA6-B885-EBED25012988}" type="datetimeFigureOut">
              <a:rPr lang="en-US" smtClean="0"/>
              <a:t>7/5/20</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E56C45F2-85C8-41EA-B0D2-FDA229D3CDF0}" type="slidenum">
              <a:rPr lang="en-US" smtClean="0"/>
              <a:t>‹#›</a:t>
            </a:fld>
            <a:endParaRPr lang="en-US"/>
          </a:p>
        </p:txBody>
      </p:sp>
    </p:spTree>
    <p:extLst>
      <p:ext uri="{BB962C8B-B14F-4D97-AF65-F5344CB8AC3E}">
        <p14:creationId xmlns:p14="http://schemas.microsoft.com/office/powerpoint/2010/main" val="142362926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7392988" cy="1641179"/>
          </a:xfrm>
        </p:spPr>
        <p:txBody>
          <a:bodyPr>
            <a:normAutofit fontScale="90000"/>
          </a:bodyPr>
          <a:lstStyle/>
          <a:p>
            <a:pPr algn="ctr"/>
            <a:r>
              <a:rPr lang="en-US" sz="5400" b="1" dirty="0" err="1">
                <a:solidFill>
                  <a:schemeClr val="tx1">
                    <a:lumMod val="50000"/>
                  </a:schemeClr>
                </a:solidFill>
                <a:latin typeface="Arial" panose="020B0604020202020204" pitchFamily="34" charset="0"/>
                <a:cs typeface="Arial" panose="020B0604020202020204" pitchFamily="34" charset="0"/>
              </a:rPr>
              <a:t>Chủ</a:t>
            </a:r>
            <a:r>
              <a:rPr lang="en-US" sz="5400" b="1" dirty="0">
                <a:solidFill>
                  <a:schemeClr val="tx1">
                    <a:lumMod val="50000"/>
                  </a:schemeClr>
                </a:solidFill>
                <a:latin typeface="Arial" panose="020B0604020202020204" pitchFamily="34" charset="0"/>
                <a:cs typeface="Arial" panose="020B0604020202020204" pitchFamily="34" charset="0"/>
              </a:rPr>
              <a:t> </a:t>
            </a:r>
            <a:r>
              <a:rPr lang="en-US" sz="5400" b="1" dirty="0" err="1">
                <a:solidFill>
                  <a:schemeClr val="tx1">
                    <a:lumMod val="50000"/>
                  </a:schemeClr>
                </a:solidFill>
                <a:latin typeface="Arial" panose="020B0604020202020204" pitchFamily="34" charset="0"/>
                <a:cs typeface="Arial" panose="020B0604020202020204" pitchFamily="34" charset="0"/>
              </a:rPr>
              <a:t>đề</a:t>
            </a:r>
            <a:r>
              <a:rPr lang="en-US" sz="5400" b="1" dirty="0">
                <a:solidFill>
                  <a:schemeClr val="tx1">
                    <a:lumMod val="50000"/>
                  </a:schemeClr>
                </a:solidFill>
                <a:latin typeface="Arial" panose="020B0604020202020204" pitchFamily="34" charset="0"/>
                <a:cs typeface="Arial" panose="020B0604020202020204" pitchFamily="34" charset="0"/>
              </a:rPr>
              <a:t>: </a:t>
            </a:r>
            <a:r>
              <a:rPr lang="en-US" sz="5400" b="1" dirty="0" err="1">
                <a:solidFill>
                  <a:schemeClr val="tx1">
                    <a:lumMod val="50000"/>
                  </a:schemeClr>
                </a:solidFill>
                <a:latin typeface="Arial" panose="020B0604020202020204" pitchFamily="34" charset="0"/>
                <a:cs typeface="Arial" panose="020B0604020202020204" pitchFamily="34" charset="0"/>
              </a:rPr>
              <a:t>Giới</a:t>
            </a:r>
            <a:r>
              <a:rPr lang="en-US" sz="5400" b="1" dirty="0">
                <a:solidFill>
                  <a:schemeClr val="tx1">
                    <a:lumMod val="50000"/>
                  </a:schemeClr>
                </a:solidFill>
                <a:latin typeface="Arial" panose="020B0604020202020204" pitchFamily="34" charset="0"/>
                <a:cs typeface="Arial" panose="020B0604020202020204" pitchFamily="34" charset="0"/>
              </a:rPr>
              <a:t> </a:t>
            </a:r>
            <a:r>
              <a:rPr lang="en-US" sz="5400" b="1" dirty="0" err="1">
                <a:solidFill>
                  <a:schemeClr val="tx1">
                    <a:lumMod val="50000"/>
                  </a:schemeClr>
                </a:solidFill>
                <a:latin typeface="Arial" panose="020B0604020202020204" pitchFamily="34" charset="0"/>
                <a:cs typeface="Arial" panose="020B0604020202020204" pitchFamily="34" charset="0"/>
              </a:rPr>
              <a:t>thiệu</a:t>
            </a:r>
            <a:r>
              <a:rPr lang="en-US" sz="5400" b="1" dirty="0">
                <a:solidFill>
                  <a:schemeClr val="tx1">
                    <a:lumMod val="50000"/>
                  </a:schemeClr>
                </a:solidFill>
                <a:latin typeface="Arial" panose="020B0604020202020204" pitchFamily="34" charset="0"/>
                <a:cs typeface="Arial" panose="020B0604020202020204" pitchFamily="34" charset="0"/>
              </a:rPr>
              <a:t> </a:t>
            </a:r>
            <a:r>
              <a:rPr lang="en-US" sz="5400" b="1" dirty="0" err="1">
                <a:solidFill>
                  <a:schemeClr val="tx1">
                    <a:lumMod val="50000"/>
                  </a:schemeClr>
                </a:solidFill>
                <a:latin typeface="Arial" panose="020B0604020202020204" pitchFamily="34" charset="0"/>
                <a:cs typeface="Arial" panose="020B0604020202020204" pitchFamily="34" charset="0"/>
              </a:rPr>
              <a:t>về</a:t>
            </a:r>
            <a:r>
              <a:rPr lang="en-US" sz="5400" b="1" dirty="0">
                <a:solidFill>
                  <a:schemeClr val="tx1">
                    <a:lumMod val="50000"/>
                  </a:schemeClr>
                </a:solidFill>
                <a:latin typeface="Arial" panose="020B0604020202020204" pitchFamily="34" charset="0"/>
                <a:cs typeface="Arial" panose="020B0604020202020204" pitchFamily="34" charset="0"/>
              </a:rPr>
              <a:t> RESTful API.</a:t>
            </a:r>
          </a:p>
        </p:txBody>
      </p:sp>
      <p:sp>
        <p:nvSpPr>
          <p:cNvPr id="5" name="Title 1"/>
          <p:cNvSpPr txBox="1">
            <a:spLocks/>
          </p:cNvSpPr>
          <p:nvPr/>
        </p:nvSpPr>
        <p:spPr bwMode="white">
          <a:xfrm>
            <a:off x="381000" y="2326979"/>
            <a:ext cx="7392988" cy="22450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5782" tIns="47891" rIns="95782" bIns="47891" numCol="1" anchor="ctr" anchorCtr="0" compatLnSpc="1">
            <a:prstTxWarp prst="textNoShape">
              <a:avLst/>
            </a:prstTxWarp>
          </a:bodyPr>
          <a:lstStyle>
            <a:lvl1pPr algn="ctr" defTabSz="957263" rtl="0" eaLnBrk="1" fontAlgn="base" hangingPunct="1">
              <a:spcBef>
                <a:spcPct val="0"/>
              </a:spcBef>
              <a:spcAft>
                <a:spcPct val="0"/>
              </a:spcAft>
              <a:defRPr sz="2900" b="1">
                <a:solidFill>
                  <a:schemeClr val="bg1"/>
                </a:solidFill>
                <a:latin typeface="+mj-lt"/>
                <a:ea typeface="+mj-ea"/>
                <a:cs typeface="+mj-cs"/>
              </a:defRPr>
            </a:lvl1pPr>
            <a:lvl2pPr algn="ctr" defTabSz="957263" rtl="0" eaLnBrk="1" fontAlgn="base" hangingPunct="1">
              <a:spcBef>
                <a:spcPct val="0"/>
              </a:spcBef>
              <a:spcAft>
                <a:spcPct val="0"/>
              </a:spcAft>
              <a:defRPr sz="2900" b="1">
                <a:solidFill>
                  <a:schemeClr val="bg1"/>
                </a:solidFill>
                <a:latin typeface="Arial" charset="0"/>
              </a:defRPr>
            </a:lvl2pPr>
            <a:lvl3pPr algn="ctr" defTabSz="957263" rtl="0" eaLnBrk="1" fontAlgn="base" hangingPunct="1">
              <a:spcBef>
                <a:spcPct val="0"/>
              </a:spcBef>
              <a:spcAft>
                <a:spcPct val="0"/>
              </a:spcAft>
              <a:defRPr sz="2900" b="1">
                <a:solidFill>
                  <a:schemeClr val="bg1"/>
                </a:solidFill>
                <a:latin typeface="Arial" charset="0"/>
              </a:defRPr>
            </a:lvl3pPr>
            <a:lvl4pPr algn="ctr" defTabSz="957263" rtl="0" eaLnBrk="1" fontAlgn="base" hangingPunct="1">
              <a:spcBef>
                <a:spcPct val="0"/>
              </a:spcBef>
              <a:spcAft>
                <a:spcPct val="0"/>
              </a:spcAft>
              <a:defRPr sz="2900" b="1">
                <a:solidFill>
                  <a:schemeClr val="bg1"/>
                </a:solidFill>
                <a:latin typeface="Arial" charset="0"/>
              </a:defRPr>
            </a:lvl4pPr>
            <a:lvl5pPr algn="ctr" defTabSz="957263" rtl="0" eaLnBrk="1" fontAlgn="base" hangingPunct="1">
              <a:spcBef>
                <a:spcPct val="0"/>
              </a:spcBef>
              <a:spcAft>
                <a:spcPct val="0"/>
              </a:spcAft>
              <a:defRPr sz="2900" b="1">
                <a:solidFill>
                  <a:schemeClr val="bg1"/>
                </a:solidFill>
                <a:latin typeface="Arial" charset="0"/>
              </a:defRPr>
            </a:lvl5pPr>
            <a:lvl6pPr marL="457200" algn="ctr" defTabSz="957263" rtl="0" eaLnBrk="1" fontAlgn="base" hangingPunct="1">
              <a:spcBef>
                <a:spcPct val="0"/>
              </a:spcBef>
              <a:spcAft>
                <a:spcPct val="0"/>
              </a:spcAft>
              <a:defRPr sz="2900" b="1">
                <a:solidFill>
                  <a:schemeClr val="bg1"/>
                </a:solidFill>
                <a:latin typeface="Arial" charset="0"/>
              </a:defRPr>
            </a:lvl6pPr>
            <a:lvl7pPr marL="914400" algn="ctr" defTabSz="957263" rtl="0" eaLnBrk="1" fontAlgn="base" hangingPunct="1">
              <a:spcBef>
                <a:spcPct val="0"/>
              </a:spcBef>
              <a:spcAft>
                <a:spcPct val="0"/>
              </a:spcAft>
              <a:defRPr sz="2900" b="1">
                <a:solidFill>
                  <a:schemeClr val="bg1"/>
                </a:solidFill>
                <a:latin typeface="Arial" charset="0"/>
              </a:defRPr>
            </a:lvl7pPr>
            <a:lvl8pPr marL="1371600" algn="ctr" defTabSz="957263" rtl="0" eaLnBrk="1" fontAlgn="base" hangingPunct="1">
              <a:spcBef>
                <a:spcPct val="0"/>
              </a:spcBef>
              <a:spcAft>
                <a:spcPct val="0"/>
              </a:spcAft>
              <a:defRPr sz="2900" b="1">
                <a:solidFill>
                  <a:schemeClr val="bg1"/>
                </a:solidFill>
                <a:latin typeface="Arial" charset="0"/>
              </a:defRPr>
            </a:lvl8pPr>
            <a:lvl9pPr marL="1828800" algn="ctr" defTabSz="957263" rtl="0" eaLnBrk="1" fontAlgn="base" hangingPunct="1">
              <a:spcBef>
                <a:spcPct val="0"/>
              </a:spcBef>
              <a:spcAft>
                <a:spcPct val="0"/>
              </a:spcAft>
              <a:defRPr sz="2900" b="1">
                <a:solidFill>
                  <a:schemeClr val="bg1"/>
                </a:solidFill>
                <a:latin typeface="Arial" charset="0"/>
              </a:defRPr>
            </a:lvl9pPr>
          </a:lstStyle>
          <a:p>
            <a:r>
              <a:rPr lang="en-US" sz="2400" kern="0" dirty="0" err="1">
                <a:solidFill>
                  <a:schemeClr val="tx1">
                    <a:lumMod val="50000"/>
                  </a:schemeClr>
                </a:solidFill>
                <a:latin typeface="Arial" panose="020B0604020202020204" pitchFamily="34" charset="0"/>
                <a:cs typeface="Arial" panose="020B0604020202020204" pitchFamily="34" charset="0"/>
              </a:rPr>
              <a:t>Nhóm</a:t>
            </a:r>
            <a:r>
              <a:rPr lang="en-US" sz="2400" kern="0" dirty="0">
                <a:solidFill>
                  <a:schemeClr val="tx1">
                    <a:lumMod val="50000"/>
                  </a:schemeClr>
                </a:solidFill>
                <a:latin typeface="Arial" panose="020B0604020202020204" pitchFamily="34" charset="0"/>
                <a:cs typeface="Arial" panose="020B0604020202020204" pitchFamily="34" charset="0"/>
              </a:rPr>
              <a:t> 3</a:t>
            </a:r>
            <a:r>
              <a:rPr lang="en-US" sz="2400" b="0" kern="0" dirty="0">
                <a:solidFill>
                  <a:schemeClr val="tx1">
                    <a:lumMod val="50000"/>
                  </a:schemeClr>
                </a:solidFill>
                <a:latin typeface="Arial" panose="020B0604020202020204" pitchFamily="34" charset="0"/>
                <a:cs typeface="Arial" panose="020B0604020202020204" pitchFamily="34" charset="0"/>
              </a:rPr>
              <a:t>: Lê </a:t>
            </a:r>
            <a:r>
              <a:rPr lang="en-US" sz="2400" b="0" kern="0" dirty="0" err="1">
                <a:solidFill>
                  <a:schemeClr val="tx1">
                    <a:lumMod val="50000"/>
                  </a:schemeClr>
                </a:solidFill>
                <a:latin typeface="Arial" panose="020B0604020202020204" pitchFamily="34" charset="0"/>
                <a:cs typeface="Arial" panose="020B0604020202020204" pitchFamily="34" charset="0"/>
              </a:rPr>
              <a:t>Văn</a:t>
            </a:r>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Cường</a:t>
            </a:r>
            <a:endParaRPr lang="en-US" sz="2400" b="0" kern="0" dirty="0">
              <a:solidFill>
                <a:schemeClr val="tx1">
                  <a:lumMod val="50000"/>
                </a:schemeClr>
              </a:solidFill>
              <a:latin typeface="Arial" panose="020B0604020202020204" pitchFamily="34" charset="0"/>
              <a:cs typeface="Arial" panose="020B0604020202020204" pitchFamily="34" charset="0"/>
            </a:endParaRPr>
          </a:p>
          <a:p>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Đặng</a:t>
            </a:r>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Vũ</a:t>
            </a:r>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Dương</a:t>
            </a:r>
            <a:endParaRPr lang="en-US" sz="2400" b="0" kern="0" dirty="0">
              <a:solidFill>
                <a:schemeClr val="tx1">
                  <a:lumMod val="50000"/>
                </a:schemeClr>
              </a:solidFill>
              <a:latin typeface="Arial" panose="020B0604020202020204" pitchFamily="34" charset="0"/>
              <a:cs typeface="Arial" panose="020B0604020202020204" pitchFamily="34" charset="0"/>
            </a:endParaRPr>
          </a:p>
          <a:p>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Nguyễn</a:t>
            </a:r>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Thị</a:t>
            </a:r>
            <a:r>
              <a:rPr lang="en-US" sz="2400" b="0" kern="0" dirty="0">
                <a:solidFill>
                  <a:schemeClr val="tx1">
                    <a:lumMod val="50000"/>
                  </a:schemeClr>
                </a:solidFill>
                <a:latin typeface="Arial" panose="020B0604020202020204" pitchFamily="34" charset="0"/>
                <a:cs typeface="Arial" panose="020B0604020202020204" pitchFamily="34" charset="0"/>
              </a:rPr>
              <a:t> Thu </a:t>
            </a:r>
            <a:r>
              <a:rPr lang="en-US" sz="2400" b="0" kern="0" dirty="0" err="1">
                <a:solidFill>
                  <a:schemeClr val="tx1">
                    <a:lumMod val="50000"/>
                  </a:schemeClr>
                </a:solidFill>
                <a:latin typeface="Arial" panose="020B0604020202020204" pitchFamily="34" charset="0"/>
                <a:cs typeface="Arial" panose="020B0604020202020204" pitchFamily="34" charset="0"/>
              </a:rPr>
              <a:t>Thuận</a:t>
            </a:r>
            <a:endParaRPr lang="en-US" sz="2400" b="0" kern="0" dirty="0">
              <a:solidFill>
                <a:schemeClr val="tx1">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441066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2B2B1A-10DC-7D4C-AC3A-D1F363DB8930}"/>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3159888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a:xfrm>
            <a:off x="806551" y="1178302"/>
            <a:ext cx="7392988" cy="563563"/>
          </a:xfrm>
        </p:spPr>
        <p:txBody>
          <a:bodyPr>
            <a:normAutofit fontScale="90000"/>
          </a:bodyPr>
          <a:lstStyle/>
          <a:p>
            <a:r>
              <a:rPr lang="en-US" b="1" dirty="0" err="1">
                <a:solidFill>
                  <a:schemeClr val="tx1">
                    <a:lumMod val="50000"/>
                  </a:schemeClr>
                </a:solidFill>
                <a:latin typeface="Arial" panose="020B0604020202020204" pitchFamily="34" charset="0"/>
                <a:cs typeface="Arial" panose="020B0604020202020204" pitchFamily="34" charset="0"/>
              </a:rPr>
              <a:t>Nội</a:t>
            </a:r>
            <a:r>
              <a:rPr lang="en-US" b="1" dirty="0">
                <a:solidFill>
                  <a:schemeClr val="tx1">
                    <a:lumMod val="50000"/>
                  </a:schemeClr>
                </a:solidFill>
                <a:latin typeface="Arial" panose="020B0604020202020204" pitchFamily="34" charset="0"/>
                <a:cs typeface="Arial" panose="020B0604020202020204" pitchFamily="34" charset="0"/>
              </a:rPr>
              <a:t> dung</a:t>
            </a:r>
          </a:p>
        </p:txBody>
      </p:sp>
      <p:grpSp>
        <p:nvGrpSpPr>
          <p:cNvPr id="89176" name="Group 88"/>
          <p:cNvGrpSpPr>
            <a:grpSpLocks/>
          </p:cNvGrpSpPr>
          <p:nvPr/>
        </p:nvGrpSpPr>
        <p:grpSpPr bwMode="auto">
          <a:xfrm>
            <a:off x="1915872" y="2729670"/>
            <a:ext cx="5172075" cy="739775"/>
            <a:chOff x="1728" y="1680"/>
            <a:chExt cx="4560" cy="653"/>
          </a:xfrm>
        </p:grpSpPr>
        <p:sp>
          <p:nvSpPr>
            <p:cNvPr id="89150" name="AutoShape 62"/>
            <p:cNvSpPr>
              <a:spLocks noChangeArrowheads="1"/>
            </p:cNvSpPr>
            <p:nvPr/>
          </p:nvSpPr>
          <p:spPr bwMode="gray">
            <a:xfrm>
              <a:off x="2096" y="1793"/>
              <a:ext cx="4192" cy="436"/>
            </a:xfrm>
            <a:prstGeom prst="roundRect">
              <a:avLst>
                <a:gd name="adj" fmla="val 16667"/>
              </a:avLst>
            </a:prstGeom>
            <a:solidFill>
              <a:schemeClr val="accent2"/>
            </a:solidFill>
            <a:ln w="12700" algn="ctr">
              <a:solidFill>
                <a:schemeClr val="bg1"/>
              </a:solidFill>
              <a:round/>
              <a:headEnd/>
              <a:tailEnd/>
            </a:ln>
            <a:effectLst>
              <a:outerShdw dist="99190" dir="2388334" algn="ctr" rotWithShape="0">
                <a:srgbClr val="333333">
                  <a:alpha val="50000"/>
                </a:srgbClr>
              </a:outerShdw>
            </a:effectLst>
          </p:spPr>
          <p:txBody>
            <a:bodyPr wrap="none" anchor="ctr"/>
            <a:lstStyle/>
            <a:p>
              <a:pPr fontAlgn="base">
                <a:spcBef>
                  <a:spcPct val="0"/>
                </a:spcBef>
                <a:spcAft>
                  <a:spcPct val="0"/>
                </a:spcAft>
              </a:pPr>
              <a:endParaRPr lang="en-US" sz="2400">
                <a:solidFill>
                  <a:schemeClr val="tx1">
                    <a:lumMod val="50000"/>
                  </a:schemeClr>
                </a:solidFill>
                <a:latin typeface="Arial" charset="0"/>
              </a:endParaRPr>
            </a:p>
          </p:txBody>
        </p:sp>
        <p:sp>
          <p:nvSpPr>
            <p:cNvPr id="89151" name="AutoShape 63"/>
            <p:cNvSpPr>
              <a:spLocks noChangeArrowheads="1"/>
            </p:cNvSpPr>
            <p:nvPr/>
          </p:nvSpPr>
          <p:spPr bwMode="gray">
            <a:xfrm>
              <a:off x="1728" y="1680"/>
              <a:ext cx="662" cy="653"/>
            </a:xfrm>
            <a:prstGeom prst="diamond">
              <a:avLst/>
            </a:prstGeom>
            <a:solidFill>
              <a:schemeClr val="accent2"/>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p>
              <a:pPr fontAlgn="base">
                <a:spcBef>
                  <a:spcPct val="0"/>
                </a:spcBef>
                <a:spcAft>
                  <a:spcPct val="0"/>
                </a:spcAft>
              </a:pPr>
              <a:endParaRPr lang="en-US" sz="2400">
                <a:solidFill>
                  <a:schemeClr val="tx1">
                    <a:lumMod val="50000"/>
                  </a:schemeClr>
                </a:solidFill>
                <a:latin typeface="Arial" charset="0"/>
              </a:endParaRPr>
            </a:p>
          </p:txBody>
        </p:sp>
        <p:sp>
          <p:nvSpPr>
            <p:cNvPr id="89152" name="Text Box 64"/>
            <p:cNvSpPr txBox="1">
              <a:spLocks noChangeArrowheads="1"/>
            </p:cNvSpPr>
            <p:nvPr/>
          </p:nvSpPr>
          <p:spPr bwMode="gray">
            <a:xfrm>
              <a:off x="2581" y="1851"/>
              <a:ext cx="3310" cy="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415" tIns="34208" rIns="68415" bIns="34208">
              <a:spAutoFit/>
            </a:bodyPr>
            <a:lstStyle>
              <a:lvl1pPr defTabSz="684213">
                <a:defRPr>
                  <a:solidFill>
                    <a:schemeClr val="tx1"/>
                  </a:solidFill>
                  <a:latin typeface="Arial" charset="0"/>
                </a:defRPr>
              </a:lvl1pPr>
              <a:lvl2pPr marL="341313" defTabSz="684213">
                <a:defRPr>
                  <a:solidFill>
                    <a:schemeClr val="tx1"/>
                  </a:solidFill>
                  <a:latin typeface="Arial" charset="0"/>
                </a:defRPr>
              </a:lvl2pPr>
              <a:lvl3pPr marL="684213" defTabSz="684213">
                <a:defRPr>
                  <a:solidFill>
                    <a:schemeClr val="tx1"/>
                  </a:solidFill>
                  <a:latin typeface="Arial" charset="0"/>
                </a:defRPr>
              </a:lvl3pPr>
              <a:lvl4pPr marL="1025525" defTabSz="684213">
                <a:defRPr>
                  <a:solidFill>
                    <a:schemeClr val="tx1"/>
                  </a:solidFill>
                  <a:latin typeface="Arial" charset="0"/>
                </a:defRPr>
              </a:lvl4pPr>
              <a:lvl5pPr marL="1368425" defTabSz="684213">
                <a:defRPr>
                  <a:solidFill>
                    <a:schemeClr val="tx1"/>
                  </a:solidFill>
                  <a:latin typeface="Arial" charset="0"/>
                </a:defRPr>
              </a:lvl5pPr>
              <a:lvl6pPr marL="1825625" defTabSz="684213" fontAlgn="base">
                <a:spcBef>
                  <a:spcPct val="0"/>
                </a:spcBef>
                <a:spcAft>
                  <a:spcPct val="0"/>
                </a:spcAft>
                <a:defRPr>
                  <a:solidFill>
                    <a:schemeClr val="tx1"/>
                  </a:solidFill>
                  <a:latin typeface="Arial" charset="0"/>
                </a:defRPr>
              </a:lvl6pPr>
              <a:lvl7pPr marL="2282825" defTabSz="684213" fontAlgn="base">
                <a:spcBef>
                  <a:spcPct val="0"/>
                </a:spcBef>
                <a:spcAft>
                  <a:spcPct val="0"/>
                </a:spcAft>
                <a:defRPr>
                  <a:solidFill>
                    <a:schemeClr val="tx1"/>
                  </a:solidFill>
                  <a:latin typeface="Arial" charset="0"/>
                </a:defRPr>
              </a:lvl7pPr>
              <a:lvl8pPr marL="2740025" defTabSz="684213" fontAlgn="base">
                <a:spcBef>
                  <a:spcPct val="0"/>
                </a:spcBef>
                <a:spcAft>
                  <a:spcPct val="0"/>
                </a:spcAft>
                <a:defRPr>
                  <a:solidFill>
                    <a:schemeClr val="tx1"/>
                  </a:solidFill>
                  <a:latin typeface="Arial" charset="0"/>
                </a:defRPr>
              </a:lvl8pPr>
              <a:lvl9pPr marL="3197225" defTabSz="684213" fontAlgn="base">
                <a:spcBef>
                  <a:spcPct val="0"/>
                </a:spcBef>
                <a:spcAft>
                  <a:spcPct val="0"/>
                </a:spcAft>
                <a:defRPr>
                  <a:solidFill>
                    <a:schemeClr val="tx1"/>
                  </a:solidFill>
                  <a:latin typeface="Arial" charset="0"/>
                </a:defRPr>
              </a:lvl9pPr>
            </a:lstStyle>
            <a:p>
              <a:pPr algn="ctr" eaLnBrk="0" fontAlgn="base" hangingPunct="0">
                <a:spcBef>
                  <a:spcPct val="0"/>
                </a:spcBef>
                <a:spcAft>
                  <a:spcPct val="0"/>
                </a:spcAft>
              </a:pPr>
              <a:r>
                <a:rPr lang="en-US" sz="2400" b="1" dirty="0" err="1">
                  <a:solidFill>
                    <a:schemeClr val="tx1">
                      <a:lumMod val="50000"/>
                    </a:schemeClr>
                  </a:solidFill>
                </a:rPr>
                <a:t>Giới</a:t>
              </a:r>
              <a:r>
                <a:rPr lang="en-US" sz="2400" b="1" dirty="0">
                  <a:solidFill>
                    <a:schemeClr val="tx1">
                      <a:lumMod val="50000"/>
                    </a:schemeClr>
                  </a:solidFill>
                </a:rPr>
                <a:t> </a:t>
              </a:r>
              <a:r>
                <a:rPr lang="en-US" sz="2400" b="1" dirty="0" err="1">
                  <a:solidFill>
                    <a:schemeClr val="tx1">
                      <a:lumMod val="50000"/>
                    </a:schemeClr>
                  </a:solidFill>
                </a:rPr>
                <a:t>thiệu</a:t>
              </a:r>
              <a:endParaRPr lang="en-US" sz="2400" b="1" dirty="0">
                <a:solidFill>
                  <a:schemeClr val="tx1">
                    <a:lumMod val="50000"/>
                  </a:schemeClr>
                </a:solidFill>
              </a:endParaRPr>
            </a:p>
          </p:txBody>
        </p:sp>
        <p:sp>
          <p:nvSpPr>
            <p:cNvPr id="89153" name="Text Box 65"/>
            <p:cNvSpPr txBox="1">
              <a:spLocks noChangeArrowheads="1"/>
            </p:cNvSpPr>
            <p:nvPr/>
          </p:nvSpPr>
          <p:spPr bwMode="gray">
            <a:xfrm>
              <a:off x="1911" y="1824"/>
              <a:ext cx="273" cy="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lIns="68415" tIns="34208" rIns="68415" bIns="34208">
              <a:spAutoFit/>
            </a:bodyPr>
            <a:lstStyle>
              <a:lvl1pPr defTabSz="684213">
                <a:defRPr>
                  <a:solidFill>
                    <a:schemeClr val="tx1"/>
                  </a:solidFill>
                  <a:latin typeface="Arial" charset="0"/>
                </a:defRPr>
              </a:lvl1pPr>
              <a:lvl2pPr marL="341313" defTabSz="684213">
                <a:defRPr>
                  <a:solidFill>
                    <a:schemeClr val="tx1"/>
                  </a:solidFill>
                  <a:latin typeface="Arial" charset="0"/>
                </a:defRPr>
              </a:lvl2pPr>
              <a:lvl3pPr marL="684213" defTabSz="684213">
                <a:defRPr>
                  <a:solidFill>
                    <a:schemeClr val="tx1"/>
                  </a:solidFill>
                  <a:latin typeface="Arial" charset="0"/>
                </a:defRPr>
              </a:lvl3pPr>
              <a:lvl4pPr marL="1025525" defTabSz="684213">
                <a:defRPr>
                  <a:solidFill>
                    <a:schemeClr val="tx1"/>
                  </a:solidFill>
                  <a:latin typeface="Arial" charset="0"/>
                </a:defRPr>
              </a:lvl4pPr>
              <a:lvl5pPr marL="1368425" defTabSz="684213">
                <a:defRPr>
                  <a:solidFill>
                    <a:schemeClr val="tx1"/>
                  </a:solidFill>
                  <a:latin typeface="Arial" charset="0"/>
                </a:defRPr>
              </a:lvl5pPr>
              <a:lvl6pPr marL="1825625" defTabSz="684213" fontAlgn="base">
                <a:spcBef>
                  <a:spcPct val="0"/>
                </a:spcBef>
                <a:spcAft>
                  <a:spcPct val="0"/>
                </a:spcAft>
                <a:defRPr>
                  <a:solidFill>
                    <a:schemeClr val="tx1"/>
                  </a:solidFill>
                  <a:latin typeface="Arial" charset="0"/>
                </a:defRPr>
              </a:lvl6pPr>
              <a:lvl7pPr marL="2282825" defTabSz="684213" fontAlgn="base">
                <a:spcBef>
                  <a:spcPct val="0"/>
                </a:spcBef>
                <a:spcAft>
                  <a:spcPct val="0"/>
                </a:spcAft>
                <a:defRPr>
                  <a:solidFill>
                    <a:schemeClr val="tx1"/>
                  </a:solidFill>
                  <a:latin typeface="Arial" charset="0"/>
                </a:defRPr>
              </a:lvl7pPr>
              <a:lvl8pPr marL="2740025" defTabSz="684213" fontAlgn="base">
                <a:spcBef>
                  <a:spcPct val="0"/>
                </a:spcBef>
                <a:spcAft>
                  <a:spcPct val="0"/>
                </a:spcAft>
                <a:defRPr>
                  <a:solidFill>
                    <a:schemeClr val="tx1"/>
                  </a:solidFill>
                  <a:latin typeface="Arial" charset="0"/>
                </a:defRPr>
              </a:lvl8pPr>
              <a:lvl9pPr marL="3197225" defTabSz="684213" fontAlgn="base">
                <a:spcBef>
                  <a:spcPct val="0"/>
                </a:spcBef>
                <a:spcAft>
                  <a:spcPct val="0"/>
                </a:spcAft>
                <a:defRPr>
                  <a:solidFill>
                    <a:schemeClr val="tx1"/>
                  </a:solidFill>
                  <a:latin typeface="Arial" charset="0"/>
                </a:defRPr>
              </a:lvl9pPr>
            </a:lstStyle>
            <a:p>
              <a:pPr algn="ctr" eaLnBrk="0" fontAlgn="base" hangingPunct="0">
                <a:spcBef>
                  <a:spcPct val="0"/>
                </a:spcBef>
                <a:spcAft>
                  <a:spcPct val="0"/>
                </a:spcAft>
              </a:pPr>
              <a:r>
                <a:rPr lang="en-US" sz="2400">
                  <a:solidFill>
                    <a:schemeClr val="tx1">
                      <a:lumMod val="50000"/>
                    </a:schemeClr>
                  </a:solidFill>
                </a:rPr>
                <a:t>1</a:t>
              </a:r>
            </a:p>
          </p:txBody>
        </p:sp>
      </p:grpSp>
      <p:grpSp>
        <p:nvGrpSpPr>
          <p:cNvPr id="89175" name="Group 87"/>
          <p:cNvGrpSpPr>
            <a:grpSpLocks/>
          </p:cNvGrpSpPr>
          <p:nvPr/>
        </p:nvGrpSpPr>
        <p:grpSpPr bwMode="auto">
          <a:xfrm>
            <a:off x="1917007" y="3727671"/>
            <a:ext cx="5172075" cy="739775"/>
            <a:chOff x="1728" y="2478"/>
            <a:chExt cx="4560" cy="653"/>
          </a:xfrm>
        </p:grpSpPr>
        <p:sp>
          <p:nvSpPr>
            <p:cNvPr id="89155" name="AutoShape 67"/>
            <p:cNvSpPr>
              <a:spLocks noChangeArrowheads="1"/>
            </p:cNvSpPr>
            <p:nvPr/>
          </p:nvSpPr>
          <p:spPr bwMode="gray">
            <a:xfrm>
              <a:off x="2096" y="2591"/>
              <a:ext cx="4192" cy="436"/>
            </a:xfrm>
            <a:prstGeom prst="roundRect">
              <a:avLst>
                <a:gd name="adj" fmla="val 16667"/>
              </a:avLst>
            </a:prstGeom>
            <a:solidFill>
              <a:schemeClr val="accent1"/>
            </a:solidFill>
            <a:ln w="12700" algn="ctr">
              <a:solidFill>
                <a:schemeClr val="bg1"/>
              </a:solidFill>
              <a:round/>
              <a:headEnd/>
              <a:tailEnd/>
            </a:ln>
            <a:effectLst>
              <a:outerShdw dist="99190" dir="2388334" algn="ctr" rotWithShape="0">
                <a:srgbClr val="333333">
                  <a:alpha val="50000"/>
                </a:srgbClr>
              </a:outerShdw>
            </a:effectLst>
          </p:spPr>
          <p:txBody>
            <a:bodyPr wrap="none" anchor="ctr"/>
            <a:lstStyle/>
            <a:p>
              <a:pPr fontAlgn="base">
                <a:spcBef>
                  <a:spcPct val="0"/>
                </a:spcBef>
                <a:spcAft>
                  <a:spcPct val="0"/>
                </a:spcAft>
              </a:pPr>
              <a:endParaRPr lang="en-US" sz="2400">
                <a:solidFill>
                  <a:schemeClr val="tx1">
                    <a:lumMod val="50000"/>
                  </a:schemeClr>
                </a:solidFill>
                <a:latin typeface="Arial" charset="0"/>
              </a:endParaRPr>
            </a:p>
          </p:txBody>
        </p:sp>
        <p:sp>
          <p:nvSpPr>
            <p:cNvPr id="89156" name="AutoShape 68"/>
            <p:cNvSpPr>
              <a:spLocks noChangeArrowheads="1"/>
            </p:cNvSpPr>
            <p:nvPr/>
          </p:nvSpPr>
          <p:spPr bwMode="gray">
            <a:xfrm>
              <a:off x="1728" y="2478"/>
              <a:ext cx="662" cy="653"/>
            </a:xfrm>
            <a:prstGeom prst="diamond">
              <a:avLst/>
            </a:prstGeom>
            <a:solidFill>
              <a:schemeClr val="accent1"/>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p>
              <a:pPr fontAlgn="base">
                <a:spcBef>
                  <a:spcPct val="0"/>
                </a:spcBef>
                <a:spcAft>
                  <a:spcPct val="0"/>
                </a:spcAft>
              </a:pPr>
              <a:endParaRPr lang="en-US" sz="2400">
                <a:solidFill>
                  <a:schemeClr val="tx1">
                    <a:lumMod val="50000"/>
                  </a:schemeClr>
                </a:solidFill>
                <a:latin typeface="Arial" charset="0"/>
              </a:endParaRPr>
            </a:p>
          </p:txBody>
        </p:sp>
        <p:sp>
          <p:nvSpPr>
            <p:cNvPr id="89157" name="Text Box 69"/>
            <p:cNvSpPr txBox="1">
              <a:spLocks noChangeArrowheads="1"/>
            </p:cNvSpPr>
            <p:nvPr/>
          </p:nvSpPr>
          <p:spPr bwMode="gray">
            <a:xfrm>
              <a:off x="2421" y="2650"/>
              <a:ext cx="3866" cy="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415" tIns="34208" rIns="68415" bIns="34208">
              <a:spAutoFit/>
            </a:bodyPr>
            <a:lstStyle>
              <a:lvl1pPr defTabSz="684213">
                <a:defRPr>
                  <a:solidFill>
                    <a:schemeClr val="tx1"/>
                  </a:solidFill>
                  <a:latin typeface="Arial" charset="0"/>
                </a:defRPr>
              </a:lvl1pPr>
              <a:lvl2pPr marL="341313" defTabSz="684213">
                <a:defRPr>
                  <a:solidFill>
                    <a:schemeClr val="tx1"/>
                  </a:solidFill>
                  <a:latin typeface="Arial" charset="0"/>
                </a:defRPr>
              </a:lvl2pPr>
              <a:lvl3pPr marL="684213" defTabSz="684213">
                <a:defRPr>
                  <a:solidFill>
                    <a:schemeClr val="tx1"/>
                  </a:solidFill>
                  <a:latin typeface="Arial" charset="0"/>
                </a:defRPr>
              </a:lvl3pPr>
              <a:lvl4pPr marL="1025525" defTabSz="684213">
                <a:defRPr>
                  <a:solidFill>
                    <a:schemeClr val="tx1"/>
                  </a:solidFill>
                  <a:latin typeface="Arial" charset="0"/>
                </a:defRPr>
              </a:lvl4pPr>
              <a:lvl5pPr marL="1368425" defTabSz="684213">
                <a:defRPr>
                  <a:solidFill>
                    <a:schemeClr val="tx1"/>
                  </a:solidFill>
                  <a:latin typeface="Arial" charset="0"/>
                </a:defRPr>
              </a:lvl5pPr>
              <a:lvl6pPr marL="1825625" defTabSz="684213" fontAlgn="base">
                <a:spcBef>
                  <a:spcPct val="0"/>
                </a:spcBef>
                <a:spcAft>
                  <a:spcPct val="0"/>
                </a:spcAft>
                <a:defRPr>
                  <a:solidFill>
                    <a:schemeClr val="tx1"/>
                  </a:solidFill>
                  <a:latin typeface="Arial" charset="0"/>
                </a:defRPr>
              </a:lvl6pPr>
              <a:lvl7pPr marL="2282825" defTabSz="684213" fontAlgn="base">
                <a:spcBef>
                  <a:spcPct val="0"/>
                </a:spcBef>
                <a:spcAft>
                  <a:spcPct val="0"/>
                </a:spcAft>
                <a:defRPr>
                  <a:solidFill>
                    <a:schemeClr val="tx1"/>
                  </a:solidFill>
                  <a:latin typeface="Arial" charset="0"/>
                </a:defRPr>
              </a:lvl7pPr>
              <a:lvl8pPr marL="2740025" defTabSz="684213" fontAlgn="base">
                <a:spcBef>
                  <a:spcPct val="0"/>
                </a:spcBef>
                <a:spcAft>
                  <a:spcPct val="0"/>
                </a:spcAft>
                <a:defRPr>
                  <a:solidFill>
                    <a:schemeClr val="tx1"/>
                  </a:solidFill>
                  <a:latin typeface="Arial" charset="0"/>
                </a:defRPr>
              </a:lvl8pPr>
              <a:lvl9pPr marL="3197225" defTabSz="684213" fontAlgn="base">
                <a:spcBef>
                  <a:spcPct val="0"/>
                </a:spcBef>
                <a:spcAft>
                  <a:spcPct val="0"/>
                </a:spcAft>
                <a:defRPr>
                  <a:solidFill>
                    <a:schemeClr val="tx1"/>
                  </a:solidFill>
                  <a:latin typeface="Arial" charset="0"/>
                </a:defRPr>
              </a:lvl9pPr>
            </a:lstStyle>
            <a:p>
              <a:pPr algn="ctr" eaLnBrk="0" fontAlgn="base" hangingPunct="0">
                <a:spcBef>
                  <a:spcPct val="0"/>
                </a:spcBef>
                <a:spcAft>
                  <a:spcPct val="0"/>
                </a:spcAft>
              </a:pPr>
              <a:r>
                <a:rPr lang="en-US" sz="2400" b="1" dirty="0" err="1">
                  <a:solidFill>
                    <a:schemeClr val="tx1">
                      <a:lumMod val="50000"/>
                    </a:schemeClr>
                  </a:solidFill>
                </a:rPr>
                <a:t>Cách</a:t>
              </a:r>
              <a:r>
                <a:rPr lang="en-US" sz="2400" b="1" dirty="0">
                  <a:solidFill>
                    <a:schemeClr val="tx1">
                      <a:lumMod val="50000"/>
                    </a:schemeClr>
                  </a:solidFill>
                </a:rPr>
                <a:t> </a:t>
              </a:r>
              <a:r>
                <a:rPr lang="en-US" sz="2400" b="1" dirty="0" err="1">
                  <a:solidFill>
                    <a:schemeClr val="tx1">
                      <a:lumMod val="50000"/>
                    </a:schemeClr>
                  </a:solidFill>
                </a:rPr>
                <a:t>thức</a:t>
              </a:r>
              <a:r>
                <a:rPr lang="en-US" sz="2400" b="1" dirty="0">
                  <a:solidFill>
                    <a:schemeClr val="tx1">
                      <a:lumMod val="50000"/>
                    </a:schemeClr>
                  </a:solidFill>
                </a:rPr>
                <a:t> </a:t>
              </a:r>
              <a:r>
                <a:rPr lang="en-US" sz="2400" b="1" dirty="0" err="1">
                  <a:solidFill>
                    <a:schemeClr val="tx1">
                      <a:lumMod val="50000"/>
                    </a:schemeClr>
                  </a:solidFill>
                </a:rPr>
                <a:t>hoạt</a:t>
              </a:r>
              <a:r>
                <a:rPr lang="en-US" sz="2400" b="1" dirty="0">
                  <a:solidFill>
                    <a:schemeClr val="tx1">
                      <a:lumMod val="50000"/>
                    </a:schemeClr>
                  </a:solidFill>
                </a:rPr>
                <a:t> </a:t>
              </a:r>
              <a:r>
                <a:rPr lang="en-US" sz="2400" b="1" dirty="0" err="1">
                  <a:solidFill>
                    <a:schemeClr val="tx1">
                      <a:lumMod val="50000"/>
                    </a:schemeClr>
                  </a:solidFill>
                </a:rPr>
                <a:t>động</a:t>
              </a:r>
              <a:endParaRPr lang="en-US" sz="2400" b="1" dirty="0">
                <a:solidFill>
                  <a:schemeClr val="tx1">
                    <a:lumMod val="50000"/>
                  </a:schemeClr>
                </a:solidFill>
              </a:endParaRPr>
            </a:p>
          </p:txBody>
        </p:sp>
        <p:sp>
          <p:nvSpPr>
            <p:cNvPr id="89170" name="Text Box 82"/>
            <p:cNvSpPr txBox="1">
              <a:spLocks noChangeArrowheads="1"/>
            </p:cNvSpPr>
            <p:nvPr/>
          </p:nvSpPr>
          <p:spPr bwMode="gray">
            <a:xfrm>
              <a:off x="1912" y="2620"/>
              <a:ext cx="273" cy="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lIns="68415" tIns="34208" rIns="68415" bIns="34208">
              <a:spAutoFit/>
            </a:bodyPr>
            <a:lstStyle>
              <a:lvl1pPr defTabSz="684213">
                <a:defRPr>
                  <a:solidFill>
                    <a:schemeClr val="tx1"/>
                  </a:solidFill>
                  <a:latin typeface="Arial" charset="0"/>
                </a:defRPr>
              </a:lvl1pPr>
              <a:lvl2pPr marL="341313" defTabSz="684213">
                <a:defRPr>
                  <a:solidFill>
                    <a:schemeClr val="tx1"/>
                  </a:solidFill>
                  <a:latin typeface="Arial" charset="0"/>
                </a:defRPr>
              </a:lvl2pPr>
              <a:lvl3pPr marL="684213" defTabSz="684213">
                <a:defRPr>
                  <a:solidFill>
                    <a:schemeClr val="tx1"/>
                  </a:solidFill>
                  <a:latin typeface="Arial" charset="0"/>
                </a:defRPr>
              </a:lvl3pPr>
              <a:lvl4pPr marL="1025525" defTabSz="684213">
                <a:defRPr>
                  <a:solidFill>
                    <a:schemeClr val="tx1"/>
                  </a:solidFill>
                  <a:latin typeface="Arial" charset="0"/>
                </a:defRPr>
              </a:lvl4pPr>
              <a:lvl5pPr marL="1368425" defTabSz="684213">
                <a:defRPr>
                  <a:solidFill>
                    <a:schemeClr val="tx1"/>
                  </a:solidFill>
                  <a:latin typeface="Arial" charset="0"/>
                </a:defRPr>
              </a:lvl5pPr>
              <a:lvl6pPr marL="1825625" defTabSz="684213" fontAlgn="base">
                <a:spcBef>
                  <a:spcPct val="0"/>
                </a:spcBef>
                <a:spcAft>
                  <a:spcPct val="0"/>
                </a:spcAft>
                <a:defRPr>
                  <a:solidFill>
                    <a:schemeClr val="tx1"/>
                  </a:solidFill>
                  <a:latin typeface="Arial" charset="0"/>
                </a:defRPr>
              </a:lvl6pPr>
              <a:lvl7pPr marL="2282825" defTabSz="684213" fontAlgn="base">
                <a:spcBef>
                  <a:spcPct val="0"/>
                </a:spcBef>
                <a:spcAft>
                  <a:spcPct val="0"/>
                </a:spcAft>
                <a:defRPr>
                  <a:solidFill>
                    <a:schemeClr val="tx1"/>
                  </a:solidFill>
                  <a:latin typeface="Arial" charset="0"/>
                </a:defRPr>
              </a:lvl7pPr>
              <a:lvl8pPr marL="2740025" defTabSz="684213" fontAlgn="base">
                <a:spcBef>
                  <a:spcPct val="0"/>
                </a:spcBef>
                <a:spcAft>
                  <a:spcPct val="0"/>
                </a:spcAft>
                <a:defRPr>
                  <a:solidFill>
                    <a:schemeClr val="tx1"/>
                  </a:solidFill>
                  <a:latin typeface="Arial" charset="0"/>
                </a:defRPr>
              </a:lvl8pPr>
              <a:lvl9pPr marL="3197225" defTabSz="684213" fontAlgn="base">
                <a:spcBef>
                  <a:spcPct val="0"/>
                </a:spcBef>
                <a:spcAft>
                  <a:spcPct val="0"/>
                </a:spcAft>
                <a:defRPr>
                  <a:solidFill>
                    <a:schemeClr val="tx1"/>
                  </a:solidFill>
                  <a:latin typeface="Arial" charset="0"/>
                </a:defRPr>
              </a:lvl9pPr>
            </a:lstStyle>
            <a:p>
              <a:pPr algn="ctr" eaLnBrk="0" fontAlgn="base" hangingPunct="0">
                <a:spcBef>
                  <a:spcPct val="0"/>
                </a:spcBef>
                <a:spcAft>
                  <a:spcPct val="0"/>
                </a:spcAft>
              </a:pPr>
              <a:r>
                <a:rPr lang="en-US" sz="2400">
                  <a:solidFill>
                    <a:schemeClr val="tx1">
                      <a:lumMod val="50000"/>
                    </a:schemeClr>
                  </a:solidFill>
                </a:rPr>
                <a:t>2</a:t>
              </a:r>
            </a:p>
          </p:txBody>
        </p:sp>
      </p:grpSp>
    </p:spTree>
    <p:extLst>
      <p:ext uri="{BB962C8B-B14F-4D97-AF65-F5344CB8AC3E}">
        <p14:creationId xmlns:p14="http://schemas.microsoft.com/office/powerpoint/2010/main" val="3221698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2"/>
          <p:cNvSpPr txBox="1">
            <a:spLocks noChangeArrowheads="1"/>
          </p:cNvSpPr>
          <p:nvPr/>
        </p:nvSpPr>
        <p:spPr bwMode="white">
          <a:xfrm>
            <a:off x="356574" y="1233025"/>
            <a:ext cx="7392988" cy="1230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5782" tIns="47891" rIns="95782" bIns="47891" numCol="1" anchor="ctr" anchorCtr="0" compatLnSpc="1">
            <a:prstTxWarp prst="textNoShape">
              <a:avLst/>
            </a:prstTxWarp>
          </a:bodyPr>
          <a:lstStyle>
            <a:lvl1pPr algn="ctr" defTabSz="957263" rtl="0" eaLnBrk="1" fontAlgn="base" hangingPunct="1">
              <a:spcBef>
                <a:spcPct val="0"/>
              </a:spcBef>
              <a:spcAft>
                <a:spcPct val="0"/>
              </a:spcAft>
              <a:defRPr sz="2900" b="1">
                <a:solidFill>
                  <a:schemeClr val="bg1"/>
                </a:solidFill>
                <a:latin typeface="+mj-lt"/>
                <a:ea typeface="+mj-ea"/>
                <a:cs typeface="+mj-cs"/>
              </a:defRPr>
            </a:lvl1pPr>
            <a:lvl2pPr algn="ctr" defTabSz="957263" rtl="0" eaLnBrk="1" fontAlgn="base" hangingPunct="1">
              <a:spcBef>
                <a:spcPct val="0"/>
              </a:spcBef>
              <a:spcAft>
                <a:spcPct val="0"/>
              </a:spcAft>
              <a:defRPr sz="2900" b="1">
                <a:solidFill>
                  <a:schemeClr val="bg1"/>
                </a:solidFill>
                <a:latin typeface="Arial" charset="0"/>
              </a:defRPr>
            </a:lvl2pPr>
            <a:lvl3pPr algn="ctr" defTabSz="957263" rtl="0" eaLnBrk="1" fontAlgn="base" hangingPunct="1">
              <a:spcBef>
                <a:spcPct val="0"/>
              </a:spcBef>
              <a:spcAft>
                <a:spcPct val="0"/>
              </a:spcAft>
              <a:defRPr sz="2900" b="1">
                <a:solidFill>
                  <a:schemeClr val="bg1"/>
                </a:solidFill>
                <a:latin typeface="Arial" charset="0"/>
              </a:defRPr>
            </a:lvl3pPr>
            <a:lvl4pPr algn="ctr" defTabSz="957263" rtl="0" eaLnBrk="1" fontAlgn="base" hangingPunct="1">
              <a:spcBef>
                <a:spcPct val="0"/>
              </a:spcBef>
              <a:spcAft>
                <a:spcPct val="0"/>
              </a:spcAft>
              <a:defRPr sz="2900" b="1">
                <a:solidFill>
                  <a:schemeClr val="bg1"/>
                </a:solidFill>
                <a:latin typeface="Arial" charset="0"/>
              </a:defRPr>
            </a:lvl4pPr>
            <a:lvl5pPr algn="ctr" defTabSz="957263" rtl="0" eaLnBrk="1" fontAlgn="base" hangingPunct="1">
              <a:spcBef>
                <a:spcPct val="0"/>
              </a:spcBef>
              <a:spcAft>
                <a:spcPct val="0"/>
              </a:spcAft>
              <a:defRPr sz="2900" b="1">
                <a:solidFill>
                  <a:schemeClr val="bg1"/>
                </a:solidFill>
                <a:latin typeface="Arial" charset="0"/>
              </a:defRPr>
            </a:lvl5pPr>
            <a:lvl6pPr marL="457200" algn="ctr" defTabSz="957263" rtl="0" eaLnBrk="1" fontAlgn="base" hangingPunct="1">
              <a:spcBef>
                <a:spcPct val="0"/>
              </a:spcBef>
              <a:spcAft>
                <a:spcPct val="0"/>
              </a:spcAft>
              <a:defRPr sz="2900" b="1">
                <a:solidFill>
                  <a:schemeClr val="bg1"/>
                </a:solidFill>
                <a:latin typeface="Arial" charset="0"/>
              </a:defRPr>
            </a:lvl6pPr>
            <a:lvl7pPr marL="914400" algn="ctr" defTabSz="957263" rtl="0" eaLnBrk="1" fontAlgn="base" hangingPunct="1">
              <a:spcBef>
                <a:spcPct val="0"/>
              </a:spcBef>
              <a:spcAft>
                <a:spcPct val="0"/>
              </a:spcAft>
              <a:defRPr sz="2900" b="1">
                <a:solidFill>
                  <a:schemeClr val="bg1"/>
                </a:solidFill>
                <a:latin typeface="Arial" charset="0"/>
              </a:defRPr>
            </a:lvl7pPr>
            <a:lvl8pPr marL="1371600" algn="ctr" defTabSz="957263" rtl="0" eaLnBrk="1" fontAlgn="base" hangingPunct="1">
              <a:spcBef>
                <a:spcPct val="0"/>
              </a:spcBef>
              <a:spcAft>
                <a:spcPct val="0"/>
              </a:spcAft>
              <a:defRPr sz="2900" b="1">
                <a:solidFill>
                  <a:schemeClr val="bg1"/>
                </a:solidFill>
                <a:latin typeface="Arial" charset="0"/>
              </a:defRPr>
            </a:lvl8pPr>
            <a:lvl9pPr marL="1828800" algn="ctr" defTabSz="957263" rtl="0" eaLnBrk="1" fontAlgn="base" hangingPunct="1">
              <a:spcBef>
                <a:spcPct val="0"/>
              </a:spcBef>
              <a:spcAft>
                <a:spcPct val="0"/>
              </a:spcAft>
              <a:defRPr sz="2900" b="1">
                <a:solidFill>
                  <a:schemeClr val="bg1"/>
                </a:solidFill>
                <a:latin typeface="Arial" charset="0"/>
              </a:defRPr>
            </a:lvl9pPr>
          </a:lstStyle>
          <a:p>
            <a:pPr algn="l"/>
            <a:r>
              <a:rPr lang="en-US" sz="2800" dirty="0">
                <a:solidFill>
                  <a:schemeClr val="tx1">
                    <a:lumMod val="50000"/>
                  </a:schemeClr>
                </a:solidFill>
                <a:latin typeface="Arial" panose="020B0604020202020204" pitchFamily="34" charset="0"/>
                <a:cs typeface="Arial" panose="020B0604020202020204" pitchFamily="34" charset="0"/>
              </a:rPr>
              <a:t>1. </a:t>
            </a:r>
            <a:r>
              <a:rPr lang="en-US" sz="2800" b="0" dirty="0">
                <a:solidFill>
                  <a:schemeClr val="tx1">
                    <a:lumMod val="50000"/>
                  </a:schemeClr>
                </a:solidFill>
                <a:latin typeface="Arial" panose="020B0604020202020204" pitchFamily="34" charset="0"/>
                <a:cs typeface="Arial" panose="020B0604020202020204" pitchFamily="34" charset="0"/>
              </a:rPr>
              <a:t>API (application programming interface) </a:t>
            </a:r>
            <a:r>
              <a:rPr lang="en-US" sz="2800" b="0" dirty="0" err="1">
                <a:solidFill>
                  <a:schemeClr val="tx1">
                    <a:lumMod val="50000"/>
                  </a:schemeClr>
                </a:solidFill>
                <a:latin typeface="Arial" panose="020B0604020202020204" pitchFamily="34" charset="0"/>
                <a:cs typeface="Arial" panose="020B0604020202020204" pitchFamily="34" charset="0"/>
              </a:rPr>
              <a:t>là</a:t>
            </a:r>
            <a:r>
              <a:rPr lang="en-US" sz="2800" b="0" dirty="0">
                <a:solidFill>
                  <a:schemeClr val="tx1">
                    <a:lumMod val="50000"/>
                  </a:schemeClr>
                </a:solidFill>
                <a:latin typeface="Arial" panose="020B0604020202020204" pitchFamily="34" charset="0"/>
                <a:cs typeface="Arial" panose="020B0604020202020204" pitchFamily="34" charset="0"/>
              </a:rPr>
              <a:t> </a:t>
            </a:r>
            <a:r>
              <a:rPr lang="en-US" sz="2800" b="0" dirty="0" err="1">
                <a:solidFill>
                  <a:schemeClr val="tx1">
                    <a:lumMod val="50000"/>
                  </a:schemeClr>
                </a:solidFill>
                <a:latin typeface="Arial" panose="020B0604020202020204" pitchFamily="34" charset="0"/>
                <a:cs typeface="Arial" panose="020B0604020202020204" pitchFamily="34" charset="0"/>
              </a:rPr>
              <a:t>gì</a:t>
            </a:r>
            <a:r>
              <a:rPr lang="en-US" sz="2800" b="0" dirty="0">
                <a:solidFill>
                  <a:schemeClr val="tx1">
                    <a:lumMod val="50000"/>
                  </a:schemeClr>
                </a:solidFill>
                <a:latin typeface="Arial" panose="020B0604020202020204" pitchFamily="34" charset="0"/>
                <a:cs typeface="Arial" panose="020B0604020202020204" pitchFamily="34" charset="0"/>
              </a:rPr>
              <a:t> ?</a:t>
            </a:r>
            <a:endParaRPr lang="en-US" sz="2800" kern="0" dirty="0">
              <a:solidFill>
                <a:schemeClr val="tx1">
                  <a:lumMod val="50000"/>
                </a:schemeClr>
              </a:solidFill>
              <a:latin typeface="Arial" panose="020B0604020202020204" pitchFamily="34" charset="0"/>
              <a:cs typeface="Arial" panose="020B0604020202020204" pitchFamily="34" charset="0"/>
            </a:endParaRPr>
          </a:p>
        </p:txBody>
      </p:sp>
      <p:sp>
        <p:nvSpPr>
          <p:cNvPr id="3" name="Title 2">
            <a:extLst>
              <a:ext uri="{FF2B5EF4-FFF2-40B4-BE49-F238E27FC236}">
                <a16:creationId xmlns:a16="http://schemas.microsoft.com/office/drawing/2014/main" id="{859C5427-91F7-2B4B-8687-64D672D1BAB5}"/>
              </a:ext>
            </a:extLst>
          </p:cNvPr>
          <p:cNvSpPr>
            <a:spLocks noGrp="1"/>
          </p:cNvSpPr>
          <p:nvPr>
            <p:ph type="title"/>
          </p:nvPr>
        </p:nvSpPr>
        <p:spPr>
          <a:xfrm>
            <a:off x="356574" y="480732"/>
            <a:ext cx="4954588" cy="563563"/>
          </a:xfrm>
        </p:spPr>
        <p:txBody>
          <a:bodyPr>
            <a:normAutofit fontScale="90000"/>
          </a:bodyPr>
          <a:lstStyle/>
          <a:p>
            <a:pPr algn="l"/>
            <a:r>
              <a:rPr lang="en-US" b="1" dirty="0">
                <a:solidFill>
                  <a:schemeClr val="tx1">
                    <a:lumMod val="50000"/>
                  </a:schemeClr>
                </a:solidFill>
                <a:latin typeface="Arial" panose="020B0604020202020204" pitchFamily="34" charset="0"/>
                <a:cs typeface="Arial" panose="020B0604020202020204" pitchFamily="34" charset="0"/>
              </a:rPr>
              <a:t>I. </a:t>
            </a:r>
            <a:r>
              <a:rPr lang="en-US" b="1" dirty="0" err="1">
                <a:solidFill>
                  <a:schemeClr val="tx1">
                    <a:lumMod val="50000"/>
                  </a:schemeClr>
                </a:solidFill>
                <a:latin typeface="Arial" panose="020B0604020202020204" pitchFamily="34" charset="0"/>
                <a:cs typeface="Arial" panose="020B0604020202020204" pitchFamily="34" charset="0"/>
              </a:rPr>
              <a:t>Giới</a:t>
            </a:r>
            <a:r>
              <a:rPr lang="en-US" b="1" dirty="0">
                <a:solidFill>
                  <a:schemeClr val="tx1">
                    <a:lumMod val="50000"/>
                  </a:schemeClr>
                </a:solidFill>
                <a:latin typeface="Arial" panose="020B0604020202020204" pitchFamily="34" charset="0"/>
                <a:cs typeface="Arial" panose="020B0604020202020204" pitchFamily="34" charset="0"/>
              </a:rPr>
              <a:t> </a:t>
            </a:r>
            <a:r>
              <a:rPr lang="en-US" b="1" dirty="0" err="1">
                <a:solidFill>
                  <a:schemeClr val="tx1">
                    <a:lumMod val="50000"/>
                  </a:schemeClr>
                </a:solidFill>
                <a:latin typeface="Arial" panose="020B0604020202020204" pitchFamily="34" charset="0"/>
                <a:cs typeface="Arial" panose="020B0604020202020204" pitchFamily="34" charset="0"/>
              </a:rPr>
              <a:t>thiệu</a:t>
            </a:r>
            <a:endParaRPr lang="en-US" b="1" dirty="0">
              <a:solidFill>
                <a:schemeClr val="tx1">
                  <a:lumMod val="50000"/>
                </a:schemeClr>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9A0BE019-2B90-454C-8C45-315985341221}"/>
              </a:ext>
            </a:extLst>
          </p:cNvPr>
          <p:cNvSpPr txBox="1"/>
          <p:nvPr/>
        </p:nvSpPr>
        <p:spPr>
          <a:xfrm>
            <a:off x="758538" y="2463450"/>
            <a:ext cx="6553200" cy="461665"/>
          </a:xfrm>
          <a:prstGeom prst="rect">
            <a:avLst/>
          </a:prstGeom>
          <a:noFill/>
        </p:spPr>
        <p:txBody>
          <a:bodyPr wrap="square" rtlCol="0">
            <a:spAutoFit/>
          </a:bodyPr>
          <a:lstStyle/>
          <a:p>
            <a:r>
              <a:rPr lang="vi-VN" sz="2400" dirty="0">
                <a:solidFill>
                  <a:schemeClr val="tx1">
                    <a:lumMod val="50000"/>
                  </a:schemeClr>
                </a:solidFill>
                <a:latin typeface="Arial" panose="020B0604020202020204" pitchFamily="34" charset="0"/>
                <a:cs typeface="Arial" panose="020B0604020202020204" pitchFamily="34" charset="0"/>
              </a:rPr>
              <a:t>- Là tập các quy tắc và cơ chế. </a:t>
            </a:r>
            <a:endParaRPr lang="en-US" sz="2400" dirty="0">
              <a:solidFill>
                <a:schemeClr val="tx1">
                  <a:lumMod val="50000"/>
                </a:schemeClr>
              </a:solidFill>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DCD676C6-CC2F-E645-8EAC-636A32E72CFB}"/>
              </a:ext>
            </a:extLst>
          </p:cNvPr>
          <p:cNvPicPr>
            <a:picLocks noChangeAspect="1"/>
          </p:cNvPicPr>
          <p:nvPr/>
        </p:nvPicPr>
        <p:blipFill>
          <a:blip r:embed="rId3"/>
          <a:stretch>
            <a:fillRect/>
          </a:stretch>
        </p:blipFill>
        <p:spPr>
          <a:xfrm>
            <a:off x="758538" y="3276600"/>
            <a:ext cx="7386669" cy="2367522"/>
          </a:xfrm>
          <a:prstGeom prst="rect">
            <a:avLst/>
          </a:prstGeom>
        </p:spPr>
      </p:pic>
    </p:spTree>
    <p:extLst>
      <p:ext uri="{BB962C8B-B14F-4D97-AF65-F5344CB8AC3E}">
        <p14:creationId xmlns:p14="http://schemas.microsoft.com/office/powerpoint/2010/main" val="1570803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7573" y="695980"/>
            <a:ext cx="7984425" cy="523220"/>
          </a:xfrm>
          <a:prstGeom prst="rect">
            <a:avLst/>
          </a:prstGeom>
        </p:spPr>
        <p:txBody>
          <a:bodyPr wrap="square">
            <a:spAutoFit/>
          </a:bodyPr>
          <a:lstStyle/>
          <a:p>
            <a:pPr algn="just"/>
            <a:r>
              <a:rPr lang="en-US" sz="2800" b="1" dirty="0">
                <a:solidFill>
                  <a:schemeClr val="tx1">
                    <a:lumMod val="50000"/>
                  </a:schemeClr>
                </a:solidFill>
                <a:latin typeface="Arial" panose="020B0604020202020204" pitchFamily="34" charset="0"/>
                <a:cs typeface="Arial" panose="020B0604020202020204" pitchFamily="34" charset="0"/>
              </a:rPr>
              <a:t>2. REST(</a:t>
            </a:r>
            <a:r>
              <a:rPr lang="en-US" sz="2800" b="1" dirty="0" err="1">
                <a:latin typeface="Arial" panose="020B0604020202020204" pitchFamily="34" charset="0"/>
                <a:cs typeface="Arial" panose="020B0604020202020204" pitchFamily="34" charset="0"/>
              </a:rPr>
              <a:t>RE</a:t>
            </a:r>
            <a:r>
              <a:rPr lang="en-US" sz="2800" dirty="0" err="1">
                <a:latin typeface="Arial" panose="020B0604020202020204" pitchFamily="34" charset="0"/>
                <a:cs typeface="Arial" panose="020B0604020202020204" pitchFamily="34" charset="0"/>
              </a:rPr>
              <a:t>presentational</a:t>
            </a:r>
            <a:r>
              <a:rPr lang="en-US" sz="2800" dirty="0">
                <a:latin typeface="Arial" panose="020B0604020202020204" pitchFamily="34" charset="0"/>
                <a:cs typeface="Arial" panose="020B0604020202020204" pitchFamily="34" charset="0"/>
              </a:rPr>
              <a:t> </a:t>
            </a:r>
            <a:r>
              <a:rPr lang="en-US" sz="2800" b="1" dirty="0">
                <a:latin typeface="Arial" panose="020B0604020202020204" pitchFamily="34" charset="0"/>
                <a:cs typeface="Arial" panose="020B0604020202020204" pitchFamily="34" charset="0"/>
              </a:rPr>
              <a:t>S</a:t>
            </a:r>
            <a:r>
              <a:rPr lang="en-US" sz="2800" dirty="0">
                <a:latin typeface="Arial" panose="020B0604020202020204" pitchFamily="34" charset="0"/>
                <a:cs typeface="Arial" panose="020B0604020202020204" pitchFamily="34" charset="0"/>
              </a:rPr>
              <a:t>tate </a:t>
            </a:r>
            <a:r>
              <a:rPr lang="en-US" sz="2800" b="1" dirty="0">
                <a:latin typeface="Arial" panose="020B0604020202020204" pitchFamily="34" charset="0"/>
                <a:cs typeface="Arial" panose="020B0604020202020204" pitchFamily="34" charset="0"/>
              </a:rPr>
              <a:t>T</a:t>
            </a:r>
            <a:r>
              <a:rPr lang="en-US" sz="2800" dirty="0">
                <a:latin typeface="Arial" panose="020B0604020202020204" pitchFamily="34" charset="0"/>
                <a:cs typeface="Arial" panose="020B0604020202020204" pitchFamily="34" charset="0"/>
              </a:rPr>
              <a:t>ransfer)</a:t>
            </a:r>
            <a:r>
              <a:rPr lang="en-US" sz="2800" b="1" dirty="0">
                <a:solidFill>
                  <a:schemeClr val="tx1">
                    <a:lumMod val="50000"/>
                  </a:schemeClr>
                </a:solidFill>
                <a:latin typeface="Arial" panose="020B0604020202020204" pitchFamily="34" charset="0"/>
                <a:cs typeface="Arial" panose="020B0604020202020204" pitchFamily="34" charset="0"/>
              </a:rPr>
              <a:t> </a:t>
            </a:r>
            <a:r>
              <a:rPr lang="en-US" sz="2800" b="1" dirty="0" err="1">
                <a:solidFill>
                  <a:schemeClr val="tx1">
                    <a:lumMod val="50000"/>
                  </a:schemeClr>
                </a:solidFill>
                <a:latin typeface="Arial" panose="020B0604020202020204" pitchFamily="34" charset="0"/>
                <a:cs typeface="Arial" panose="020B0604020202020204" pitchFamily="34" charset="0"/>
              </a:rPr>
              <a:t>là</a:t>
            </a:r>
            <a:r>
              <a:rPr lang="en-US" sz="2800" b="1" dirty="0">
                <a:solidFill>
                  <a:schemeClr val="tx1">
                    <a:lumMod val="50000"/>
                  </a:schemeClr>
                </a:solidFill>
                <a:latin typeface="Arial" panose="020B0604020202020204" pitchFamily="34" charset="0"/>
                <a:cs typeface="Arial" panose="020B0604020202020204" pitchFamily="34" charset="0"/>
              </a:rPr>
              <a:t> </a:t>
            </a:r>
            <a:r>
              <a:rPr lang="en-US" sz="2800" b="1" dirty="0" err="1">
                <a:solidFill>
                  <a:schemeClr val="tx1">
                    <a:lumMod val="50000"/>
                  </a:schemeClr>
                </a:solidFill>
                <a:latin typeface="Arial" panose="020B0604020202020204" pitchFamily="34" charset="0"/>
                <a:cs typeface="Arial" panose="020B0604020202020204" pitchFamily="34" charset="0"/>
              </a:rPr>
              <a:t>gì</a:t>
            </a:r>
            <a:r>
              <a:rPr lang="en-US" sz="2800" b="1" dirty="0">
                <a:solidFill>
                  <a:schemeClr val="tx1">
                    <a:lumMod val="50000"/>
                  </a:schemeClr>
                </a:solidFill>
                <a:latin typeface="Arial" panose="020B0604020202020204" pitchFamily="34" charset="0"/>
                <a:cs typeface="Arial" panose="020B0604020202020204" pitchFamily="34" charset="0"/>
              </a:rPr>
              <a:t>?</a:t>
            </a:r>
          </a:p>
        </p:txBody>
      </p:sp>
      <p:sp>
        <p:nvSpPr>
          <p:cNvPr id="7" name="TextBox 6">
            <a:extLst>
              <a:ext uri="{FF2B5EF4-FFF2-40B4-BE49-F238E27FC236}">
                <a16:creationId xmlns:a16="http://schemas.microsoft.com/office/drawing/2014/main" id="{BD8CBFF4-26A7-0B43-8B46-C2D7D190CC3D}"/>
              </a:ext>
            </a:extLst>
          </p:cNvPr>
          <p:cNvSpPr txBox="1"/>
          <p:nvPr/>
        </p:nvSpPr>
        <p:spPr>
          <a:xfrm>
            <a:off x="546845" y="1412029"/>
            <a:ext cx="7848600" cy="2308324"/>
          </a:xfrm>
          <a:prstGeom prst="rect">
            <a:avLst/>
          </a:prstGeom>
          <a:noFill/>
        </p:spPr>
        <p:txBody>
          <a:bodyPr wrap="square" rtlCol="0">
            <a:spAutoFit/>
          </a:bodyPr>
          <a:lstStyle/>
          <a:p>
            <a:pPr marL="342900" indent="-342900">
              <a:buFontTx/>
              <a:buChar char="-"/>
            </a:pPr>
            <a:r>
              <a:rPr lang="vi-VN" sz="2400" dirty="0">
                <a:solidFill>
                  <a:schemeClr val="tx1">
                    <a:lumMod val="50000"/>
                  </a:schemeClr>
                </a:solidFill>
                <a:latin typeface="Arial" panose="020B0604020202020204" pitchFamily="34" charset="0"/>
                <a:cs typeface="Arial" panose="020B0604020202020204" pitchFamily="34" charset="0"/>
              </a:rPr>
              <a:t>Dữ liệu sẽ được truyền tải và trình bày cho client side dưới định dạng nào đó (JSON).</a:t>
            </a:r>
          </a:p>
          <a:p>
            <a:pPr marL="342900" indent="-342900">
              <a:buFontTx/>
              <a:buChar char="-"/>
            </a:pPr>
            <a:endParaRPr lang="vi-VN" sz="2400" dirty="0">
              <a:solidFill>
                <a:schemeClr val="tx1">
                  <a:lumMod val="50000"/>
                </a:schemeClr>
              </a:solidFill>
              <a:latin typeface="Arial" panose="020B0604020202020204" pitchFamily="34" charset="0"/>
              <a:cs typeface="Arial" panose="020B0604020202020204" pitchFamily="34" charset="0"/>
            </a:endParaRPr>
          </a:p>
          <a:p>
            <a:pPr marL="342900" indent="-342900">
              <a:buFont typeface="Wingdings" pitchFamily="2" charset="2"/>
              <a:buChar char="v"/>
            </a:pPr>
            <a:r>
              <a:rPr lang="en-US" sz="2400" b="1" dirty="0" err="1">
                <a:solidFill>
                  <a:srgbClr val="FF0000"/>
                </a:solidFill>
                <a:latin typeface="Arial" panose="020B0604020202020204" pitchFamily="34" charset="0"/>
                <a:cs typeface="Arial" panose="020B0604020202020204" pitchFamily="34" charset="0"/>
              </a:rPr>
              <a:t>Lưu</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ý</a:t>
            </a:r>
            <a:r>
              <a:rPr lang="en-US" sz="2400" b="1" dirty="0">
                <a:solidFill>
                  <a:srgbClr val="FF0000"/>
                </a:solidFill>
                <a:latin typeface="Arial" panose="020B0604020202020204" pitchFamily="34" charset="0"/>
                <a:cs typeface="Arial" panose="020B0604020202020204" pitchFamily="34" charset="0"/>
              </a:rPr>
              <a:t>: </a:t>
            </a:r>
            <a:r>
              <a:rPr lang="en-US" sz="2400" dirty="0">
                <a:solidFill>
                  <a:srgbClr val="FF0000"/>
                </a:solidFill>
                <a:latin typeface="Arial" panose="020B0604020202020204" pitchFamily="34" charset="0"/>
                <a:cs typeface="Arial" panose="020B0604020202020204" pitchFamily="34" charset="0"/>
              </a:rPr>
              <a:t>REST </a:t>
            </a:r>
            <a:r>
              <a:rPr lang="en-US" sz="2400" dirty="0" err="1">
                <a:solidFill>
                  <a:srgbClr val="FF0000"/>
                </a:solidFill>
                <a:latin typeface="Arial" panose="020B0604020202020204" pitchFamily="34" charset="0"/>
                <a:cs typeface="Arial" panose="020B0604020202020204" pitchFamily="34" charset="0"/>
              </a:rPr>
              <a:t>không</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phải</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là</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một</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chuẩn</a:t>
            </a:r>
            <a:r>
              <a:rPr lang="en-US" sz="2400" dirty="0">
                <a:solidFill>
                  <a:srgbClr val="FF0000"/>
                </a:solidFill>
                <a:latin typeface="Arial" panose="020B0604020202020204" pitchFamily="34" charset="0"/>
                <a:cs typeface="Arial" panose="020B0604020202020204" pitchFamily="34" charset="0"/>
              </a:rPr>
              <a:t> hay </a:t>
            </a:r>
            <a:r>
              <a:rPr lang="en-US" sz="2400" dirty="0" err="1">
                <a:solidFill>
                  <a:srgbClr val="FF0000"/>
                </a:solidFill>
                <a:latin typeface="Arial" panose="020B0604020202020204" pitchFamily="34" charset="0"/>
                <a:cs typeface="Arial" panose="020B0604020202020204" pitchFamily="34" charset="0"/>
              </a:rPr>
              <a:t>một</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giao</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thức</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đây</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là</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một</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cách</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tiếp</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cận</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một</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kiểu</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kiến</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trúc</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để</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viết</a:t>
            </a:r>
            <a:r>
              <a:rPr lang="en-US" sz="2400" dirty="0">
                <a:solidFill>
                  <a:srgbClr val="FF0000"/>
                </a:solidFill>
                <a:latin typeface="Arial" panose="020B0604020202020204" pitchFamily="34" charset="0"/>
                <a:cs typeface="Arial" panose="020B0604020202020204" pitchFamily="34" charset="0"/>
              </a:rPr>
              <a:t> API.</a:t>
            </a:r>
            <a:endParaRPr lang="vi-VN" sz="2400" b="1" dirty="0">
              <a:solidFill>
                <a:srgbClr val="FF0000"/>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5EB1CD59-40DE-E147-B03F-B79AD6E51D11}"/>
              </a:ext>
            </a:extLst>
          </p:cNvPr>
          <p:cNvPicPr>
            <a:picLocks noChangeAspect="1"/>
          </p:cNvPicPr>
          <p:nvPr/>
        </p:nvPicPr>
        <p:blipFill>
          <a:blip r:embed="rId3"/>
          <a:stretch>
            <a:fillRect/>
          </a:stretch>
        </p:blipFill>
        <p:spPr>
          <a:xfrm>
            <a:off x="1752600" y="3697941"/>
            <a:ext cx="4953000" cy="2931459"/>
          </a:xfrm>
          <a:prstGeom prst="rect">
            <a:avLst/>
          </a:prstGeom>
        </p:spPr>
      </p:pic>
    </p:spTree>
    <p:extLst>
      <p:ext uri="{BB962C8B-B14F-4D97-AF65-F5344CB8AC3E}">
        <p14:creationId xmlns:p14="http://schemas.microsoft.com/office/powerpoint/2010/main" val="3123608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660400"/>
            <a:ext cx="6347713" cy="787400"/>
          </a:xfrm>
        </p:spPr>
        <p:txBody>
          <a:bodyPr/>
          <a:lstStyle/>
          <a:p>
            <a:r>
              <a:rPr lang="en-US" b="1" dirty="0" err="1">
                <a:solidFill>
                  <a:schemeClr val="tx1">
                    <a:lumMod val="95000"/>
                    <a:lumOff val="5000"/>
                  </a:schemeClr>
                </a:solidFill>
                <a:latin typeface="Arial" panose="020B0604020202020204" pitchFamily="34" charset="0"/>
                <a:cs typeface="Arial" panose="020B0604020202020204" pitchFamily="34" charset="0"/>
              </a:rPr>
              <a:t>Tìm</a:t>
            </a:r>
            <a:r>
              <a:rPr lang="en-US" b="1" dirty="0">
                <a:solidFill>
                  <a:schemeClr val="tx1">
                    <a:lumMod val="95000"/>
                    <a:lumOff val="5000"/>
                  </a:schemeClr>
                </a:solidFill>
                <a:latin typeface="Arial" panose="020B0604020202020204" pitchFamily="34" charset="0"/>
                <a:cs typeface="Arial" panose="020B0604020202020204" pitchFamily="34" charset="0"/>
              </a:rPr>
              <a:t> </a:t>
            </a:r>
            <a:r>
              <a:rPr lang="en-US" b="1" dirty="0" err="1">
                <a:solidFill>
                  <a:schemeClr val="tx1">
                    <a:lumMod val="95000"/>
                    <a:lumOff val="5000"/>
                  </a:schemeClr>
                </a:solidFill>
                <a:latin typeface="Arial" panose="020B0604020202020204" pitchFamily="34" charset="0"/>
                <a:cs typeface="Arial" panose="020B0604020202020204" pitchFamily="34" charset="0"/>
              </a:rPr>
              <a:t>hiểu</a:t>
            </a:r>
            <a:r>
              <a:rPr lang="en-US" b="1" dirty="0">
                <a:solidFill>
                  <a:schemeClr val="tx1">
                    <a:lumMod val="95000"/>
                    <a:lumOff val="5000"/>
                  </a:schemeClr>
                </a:solidFill>
                <a:latin typeface="Arial" panose="020B0604020202020204" pitchFamily="34" charset="0"/>
                <a:cs typeface="Arial" panose="020B0604020202020204" pitchFamily="34" charset="0"/>
              </a:rPr>
              <a:t> </a:t>
            </a:r>
            <a:r>
              <a:rPr lang="en-US" b="1" dirty="0" err="1">
                <a:solidFill>
                  <a:schemeClr val="tx1">
                    <a:lumMod val="95000"/>
                    <a:lumOff val="5000"/>
                  </a:schemeClr>
                </a:solidFill>
                <a:latin typeface="Arial" panose="020B0604020202020204" pitchFamily="34" charset="0"/>
                <a:cs typeface="Arial" panose="020B0604020202020204" pitchFamily="34" charset="0"/>
              </a:rPr>
              <a:t>kỹ</a:t>
            </a:r>
            <a:r>
              <a:rPr lang="en-US" b="1" dirty="0">
                <a:solidFill>
                  <a:schemeClr val="tx1">
                    <a:lumMod val="95000"/>
                    <a:lumOff val="5000"/>
                  </a:schemeClr>
                </a:solidFill>
                <a:latin typeface="Arial" panose="020B0604020202020204" pitchFamily="34" charset="0"/>
                <a:cs typeface="Arial" panose="020B0604020202020204" pitchFamily="34" charset="0"/>
              </a:rPr>
              <a:t> </a:t>
            </a:r>
            <a:r>
              <a:rPr lang="en-US" b="1" dirty="0" err="1">
                <a:solidFill>
                  <a:schemeClr val="tx1">
                    <a:lumMod val="95000"/>
                    <a:lumOff val="5000"/>
                  </a:schemeClr>
                </a:solidFill>
                <a:latin typeface="Arial" panose="020B0604020202020204" pitchFamily="34" charset="0"/>
                <a:cs typeface="Arial" panose="020B0604020202020204" pitchFamily="34" charset="0"/>
              </a:rPr>
              <a:t>hơn</a:t>
            </a:r>
            <a:r>
              <a:rPr lang="en-US" b="1" dirty="0">
                <a:solidFill>
                  <a:schemeClr val="tx1">
                    <a:lumMod val="95000"/>
                    <a:lumOff val="5000"/>
                  </a:schemeClr>
                </a:solidFill>
                <a:latin typeface="Arial" panose="020B0604020202020204" pitchFamily="34" charset="0"/>
                <a:cs typeface="Arial" panose="020B0604020202020204" pitchFamily="34" charset="0"/>
              </a:rPr>
              <a:t> </a:t>
            </a:r>
            <a:r>
              <a:rPr lang="en-US" b="1" dirty="0" err="1">
                <a:solidFill>
                  <a:schemeClr val="tx1">
                    <a:lumMod val="95000"/>
                    <a:lumOff val="5000"/>
                  </a:schemeClr>
                </a:solidFill>
                <a:latin typeface="Arial" panose="020B0604020202020204" pitchFamily="34" charset="0"/>
                <a:cs typeface="Arial" panose="020B0604020202020204" pitchFamily="34" charset="0"/>
              </a:rPr>
              <a:t>vể</a:t>
            </a:r>
            <a:r>
              <a:rPr lang="en-US" b="1" dirty="0">
                <a:solidFill>
                  <a:schemeClr val="tx1">
                    <a:lumMod val="95000"/>
                    <a:lumOff val="5000"/>
                  </a:schemeClr>
                </a:solidFill>
                <a:latin typeface="Arial" panose="020B0604020202020204" pitchFamily="34" charset="0"/>
                <a:cs typeface="Arial" panose="020B0604020202020204" pitchFamily="34" charset="0"/>
              </a:rPr>
              <a:t> REST</a:t>
            </a:r>
          </a:p>
        </p:txBody>
      </p:sp>
      <p:sp>
        <p:nvSpPr>
          <p:cNvPr id="3" name="TextBox 2">
            <a:extLst>
              <a:ext uri="{FF2B5EF4-FFF2-40B4-BE49-F238E27FC236}">
                <a16:creationId xmlns:a16="http://schemas.microsoft.com/office/drawing/2014/main" id="{354DE79D-254A-1B44-80E4-68CF95FD26CB}"/>
              </a:ext>
            </a:extLst>
          </p:cNvPr>
          <p:cNvSpPr txBox="1"/>
          <p:nvPr/>
        </p:nvSpPr>
        <p:spPr>
          <a:xfrm>
            <a:off x="533400" y="1752600"/>
            <a:ext cx="6934200" cy="1200329"/>
          </a:xfrm>
          <a:prstGeom prst="rect">
            <a:avLst/>
          </a:prstGeom>
          <a:noFill/>
        </p:spPr>
        <p:txBody>
          <a:bodyPr wrap="square" rtlCol="0">
            <a:spAutoFit/>
          </a:bodyPr>
          <a:lstStyle/>
          <a:p>
            <a:pPr marL="342900" indent="-342900">
              <a:buFont typeface="Wingdings" pitchFamily="2" charset="2"/>
              <a:buChar char="Ø"/>
            </a:pPr>
            <a:r>
              <a:rPr lang="en-US" sz="2400" dirty="0">
                <a:solidFill>
                  <a:srgbClr val="FF0000"/>
                </a:solidFill>
                <a:latin typeface="Arial" panose="020B0604020202020204" pitchFamily="34" charset="0"/>
                <a:cs typeface="Arial" panose="020B0604020202020204" pitchFamily="34" charset="0"/>
              </a:rPr>
              <a:t>Web Services:</a:t>
            </a:r>
            <a:r>
              <a:rPr lang="vi-VN" sz="2400" dirty="0"/>
              <a:t> là một tập hợp các giao thức và chuẩn được sử dụng cho mục đích trao đối giữa ứng dụng và hệ thống. </a:t>
            </a:r>
            <a:endParaRPr lang="en-US" sz="2400"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9B70802C-B107-FB4B-B602-1FC4DC84E00A}"/>
              </a:ext>
            </a:extLst>
          </p:cNvPr>
          <p:cNvPicPr>
            <a:picLocks noChangeAspect="1"/>
          </p:cNvPicPr>
          <p:nvPr/>
        </p:nvPicPr>
        <p:blipFill>
          <a:blip r:embed="rId3"/>
          <a:stretch>
            <a:fillRect/>
          </a:stretch>
        </p:blipFill>
        <p:spPr>
          <a:xfrm>
            <a:off x="1496313" y="2952929"/>
            <a:ext cx="5384800" cy="3314700"/>
          </a:xfrm>
          <a:prstGeom prst="rect">
            <a:avLst/>
          </a:prstGeom>
        </p:spPr>
      </p:pic>
    </p:spTree>
    <p:extLst>
      <p:ext uri="{BB962C8B-B14F-4D97-AF65-F5344CB8AC3E}">
        <p14:creationId xmlns:p14="http://schemas.microsoft.com/office/powerpoint/2010/main" val="3822181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CA7E997D-3478-0C48-89F9-229299DDE789}"/>
              </a:ext>
            </a:extLst>
          </p:cNvPr>
          <p:cNvSpPr>
            <a:spLocks noGrp="1"/>
          </p:cNvSpPr>
          <p:nvPr>
            <p:ph type="title"/>
          </p:nvPr>
        </p:nvSpPr>
        <p:spPr>
          <a:xfrm>
            <a:off x="381000" y="762000"/>
            <a:ext cx="4954588" cy="563563"/>
          </a:xfrm>
        </p:spPr>
        <p:txBody>
          <a:bodyPr>
            <a:normAutofit fontScale="90000"/>
          </a:bodyPr>
          <a:lstStyle/>
          <a:p>
            <a:pPr algn="l"/>
            <a:r>
              <a:rPr lang="en-US" b="1" dirty="0">
                <a:solidFill>
                  <a:schemeClr val="tx1">
                    <a:lumMod val="50000"/>
                  </a:schemeClr>
                </a:solidFill>
                <a:latin typeface="Arial" panose="020B0604020202020204" pitchFamily="34" charset="0"/>
                <a:cs typeface="Arial" panose="020B0604020202020204" pitchFamily="34" charset="0"/>
              </a:rPr>
              <a:t>II. </a:t>
            </a:r>
            <a:r>
              <a:rPr lang="en-US" b="1" dirty="0" err="1">
                <a:solidFill>
                  <a:schemeClr val="tx1">
                    <a:lumMod val="50000"/>
                  </a:schemeClr>
                </a:solidFill>
                <a:latin typeface="Arial" panose="020B0604020202020204" pitchFamily="34" charset="0"/>
                <a:cs typeface="Arial" panose="020B0604020202020204" pitchFamily="34" charset="0"/>
              </a:rPr>
              <a:t>Cách</a:t>
            </a:r>
            <a:r>
              <a:rPr lang="en-US" b="1" dirty="0">
                <a:solidFill>
                  <a:schemeClr val="tx1">
                    <a:lumMod val="50000"/>
                  </a:schemeClr>
                </a:solidFill>
                <a:latin typeface="Arial" panose="020B0604020202020204" pitchFamily="34" charset="0"/>
                <a:cs typeface="Arial" panose="020B0604020202020204" pitchFamily="34" charset="0"/>
              </a:rPr>
              <a:t> </a:t>
            </a:r>
            <a:r>
              <a:rPr lang="en-US" b="1" dirty="0" err="1">
                <a:solidFill>
                  <a:schemeClr val="tx1">
                    <a:lumMod val="50000"/>
                  </a:schemeClr>
                </a:solidFill>
                <a:latin typeface="Arial" panose="020B0604020202020204" pitchFamily="34" charset="0"/>
                <a:cs typeface="Arial" panose="020B0604020202020204" pitchFamily="34" charset="0"/>
              </a:rPr>
              <a:t>thức</a:t>
            </a:r>
            <a:r>
              <a:rPr lang="en-US" b="1" dirty="0">
                <a:solidFill>
                  <a:schemeClr val="tx1">
                    <a:lumMod val="50000"/>
                  </a:schemeClr>
                </a:solidFill>
                <a:latin typeface="Arial" panose="020B0604020202020204" pitchFamily="34" charset="0"/>
                <a:cs typeface="Arial" panose="020B0604020202020204" pitchFamily="34" charset="0"/>
              </a:rPr>
              <a:t> </a:t>
            </a:r>
            <a:r>
              <a:rPr lang="en-US" b="1" dirty="0" err="1">
                <a:solidFill>
                  <a:schemeClr val="tx1">
                    <a:lumMod val="50000"/>
                  </a:schemeClr>
                </a:solidFill>
                <a:latin typeface="Arial" panose="020B0604020202020204" pitchFamily="34" charset="0"/>
                <a:cs typeface="Arial" panose="020B0604020202020204" pitchFamily="34" charset="0"/>
              </a:rPr>
              <a:t>hoạt</a:t>
            </a:r>
            <a:r>
              <a:rPr lang="en-US" b="1" dirty="0">
                <a:solidFill>
                  <a:schemeClr val="tx1">
                    <a:lumMod val="50000"/>
                  </a:schemeClr>
                </a:solidFill>
                <a:latin typeface="Arial" panose="020B0604020202020204" pitchFamily="34" charset="0"/>
                <a:cs typeface="Arial" panose="020B0604020202020204" pitchFamily="34" charset="0"/>
              </a:rPr>
              <a:t> </a:t>
            </a:r>
            <a:r>
              <a:rPr lang="en-US" b="1" dirty="0" err="1">
                <a:solidFill>
                  <a:schemeClr val="tx1">
                    <a:lumMod val="50000"/>
                  </a:schemeClr>
                </a:solidFill>
                <a:latin typeface="Arial" panose="020B0604020202020204" pitchFamily="34" charset="0"/>
                <a:cs typeface="Arial" panose="020B0604020202020204" pitchFamily="34" charset="0"/>
              </a:rPr>
              <a:t>động</a:t>
            </a:r>
            <a:endParaRPr lang="en-US" b="1" dirty="0">
              <a:solidFill>
                <a:schemeClr val="tx1">
                  <a:lumMod val="50000"/>
                </a:schemeClr>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930603A-C0A6-3947-BF7D-11614B261D98}"/>
              </a:ext>
            </a:extLst>
          </p:cNvPr>
          <p:cNvSpPr txBox="1"/>
          <p:nvPr/>
        </p:nvSpPr>
        <p:spPr>
          <a:xfrm>
            <a:off x="533400" y="1524000"/>
            <a:ext cx="6705600" cy="2585323"/>
          </a:xfrm>
          <a:prstGeom prst="rect">
            <a:avLst/>
          </a:prstGeom>
          <a:noFill/>
        </p:spPr>
        <p:txBody>
          <a:bodyPr wrap="square" rtlCol="0">
            <a:spAutoFit/>
          </a:bodyPr>
          <a:lstStyle/>
          <a:p>
            <a:r>
              <a:rPr lang="en-US" sz="2400" b="1" dirty="0" err="1">
                <a:solidFill>
                  <a:srgbClr val="FF0000"/>
                </a:solidFill>
                <a:latin typeface="Arial" panose="020B0604020202020204" pitchFamily="34" charset="0"/>
                <a:cs typeface="Arial" panose="020B0604020202020204" pitchFamily="34" charset="0"/>
              </a:rPr>
              <a:t>Khi</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làm</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việc</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với</a:t>
            </a:r>
            <a:r>
              <a:rPr lang="en-US" sz="2400" b="1" dirty="0">
                <a:solidFill>
                  <a:srgbClr val="FF0000"/>
                </a:solidFill>
                <a:latin typeface="Arial" panose="020B0604020202020204" pitchFamily="34" charset="0"/>
                <a:cs typeface="Arial" panose="020B0604020202020204" pitchFamily="34" charset="0"/>
              </a:rPr>
              <a:t> server </a:t>
            </a:r>
            <a:r>
              <a:rPr lang="en-US" sz="2400" b="1" dirty="0" err="1">
                <a:solidFill>
                  <a:srgbClr val="FF0000"/>
                </a:solidFill>
                <a:latin typeface="Arial" panose="020B0604020202020204" pitchFamily="34" charset="0"/>
                <a:cs typeface="Arial" panose="020B0604020202020204" pitchFamily="34" charset="0"/>
              </a:rPr>
              <a:t>sẽ</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gồm</a:t>
            </a:r>
            <a:r>
              <a:rPr lang="en-US" sz="2400" b="1" dirty="0">
                <a:solidFill>
                  <a:srgbClr val="FF0000"/>
                </a:solidFill>
                <a:latin typeface="Arial" panose="020B0604020202020204" pitchFamily="34" charset="0"/>
                <a:cs typeface="Arial" panose="020B0604020202020204" pitchFamily="34" charset="0"/>
              </a:rPr>
              <a:t> 4 </a:t>
            </a:r>
            <a:r>
              <a:rPr lang="en-US" sz="2400" b="1" dirty="0" err="1">
                <a:solidFill>
                  <a:srgbClr val="FF0000"/>
                </a:solidFill>
                <a:latin typeface="Arial" panose="020B0604020202020204" pitchFamily="34" charset="0"/>
                <a:cs typeface="Arial" panose="020B0604020202020204" pitchFamily="34" charset="0"/>
              </a:rPr>
              <a:t>hoạt</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động</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thiết</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yếu</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là</a:t>
            </a:r>
            <a:r>
              <a:rPr lang="en-US" sz="2400" b="1" dirty="0">
                <a:solidFill>
                  <a:srgbClr val="FF0000"/>
                </a:solidFill>
                <a:latin typeface="Arial" panose="020B0604020202020204" pitchFamily="34" charset="0"/>
                <a:cs typeface="Arial" panose="020B0604020202020204" pitchFamily="34" charset="0"/>
              </a:rPr>
              <a:t>:</a:t>
            </a:r>
          </a:p>
          <a:p>
            <a:pPr marL="285750" indent="-285750">
              <a:buFont typeface="Wingdings" pitchFamily="2" charset="2"/>
              <a:buChar char="ü"/>
            </a:pPr>
            <a:r>
              <a:rPr lang="en-US" sz="2400" dirty="0" err="1">
                <a:latin typeface="Arial" panose="020B0604020202020204" pitchFamily="34" charset="0"/>
                <a:cs typeface="Arial" panose="020B0604020202020204" pitchFamily="34" charset="0"/>
              </a:rPr>
              <a:t>Lấy</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dữ</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liệu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ở</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một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định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dạng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nào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đó</a:t>
            </a:r>
            <a:r>
              <a:rPr lang="en-US" sz="2400" dirty="0">
                <a:latin typeface="Arial" panose="020B0604020202020204" pitchFamily="34" charset="0"/>
                <a:cs typeface="Arial" panose="020B0604020202020204" pitchFamily="34" charset="0"/>
              </a:rPr>
              <a:t> (JSON)</a:t>
            </a:r>
          </a:p>
          <a:p>
            <a:pPr marL="285750" indent="-285750">
              <a:buFont typeface="Wingdings" pitchFamily="2" charset="2"/>
              <a:buChar char="ü"/>
            </a:pPr>
            <a:r>
              <a:rPr lang="en-US" sz="2400" dirty="0" err="1">
                <a:latin typeface="Arial" panose="020B0604020202020204" pitchFamily="34" charset="0"/>
                <a:cs typeface="Arial" panose="020B0604020202020204" pitchFamily="34" charset="0"/>
              </a:rPr>
              <a:t>Tạo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mới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dữ</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liệu</a:t>
            </a:r>
            <a:endParaRPr lang="en-US" sz="2400" dirty="0">
              <a:latin typeface="Arial" panose="020B0604020202020204" pitchFamily="34" charset="0"/>
              <a:cs typeface="Arial" panose="020B0604020202020204" pitchFamily="34" charset="0"/>
            </a:endParaRPr>
          </a:p>
          <a:p>
            <a:pPr marL="285750" indent="-285750">
              <a:buFont typeface="Wingdings" pitchFamily="2" charset="2"/>
              <a:buChar char="ü"/>
            </a:pPr>
            <a:r>
              <a:rPr lang="en-US" sz="2400" dirty="0" err="1">
                <a:latin typeface="Arial" panose="020B0604020202020204" pitchFamily="34" charset="0"/>
                <a:cs typeface="Arial" panose="020B0604020202020204" pitchFamily="34" charset="0"/>
              </a:rPr>
              <a:t>Cập</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nhật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dữ</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liệu</a:t>
            </a:r>
            <a:endParaRPr lang="en-US" sz="2400" dirty="0">
              <a:latin typeface="Arial" panose="020B0604020202020204" pitchFamily="34" charset="0"/>
              <a:cs typeface="Arial" panose="020B0604020202020204" pitchFamily="34" charset="0"/>
            </a:endParaRPr>
          </a:p>
          <a:p>
            <a:pPr marL="285750" indent="-285750">
              <a:buFont typeface="Wingdings" pitchFamily="2" charset="2"/>
              <a:buChar char="ü"/>
            </a:pPr>
            <a:r>
              <a:rPr lang="en-US" sz="2400" dirty="0" err="1">
                <a:latin typeface="Arial" panose="020B0604020202020204" pitchFamily="34" charset="0"/>
                <a:cs typeface="Arial" panose="020B0604020202020204" pitchFamily="34" charset="0"/>
              </a:rPr>
              <a:t>Xóa</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dữ</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liệu</a:t>
            </a:r>
            <a:endParaRPr lang="en-US" sz="2400"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BC9327D7-F0B9-0040-BF2A-EF3D7A97E427}"/>
              </a:ext>
            </a:extLst>
          </p:cNvPr>
          <p:cNvSpPr/>
          <p:nvPr/>
        </p:nvSpPr>
        <p:spPr>
          <a:xfrm>
            <a:off x="542365" y="4307760"/>
            <a:ext cx="7123906" cy="830997"/>
          </a:xfrm>
          <a:prstGeom prst="rect">
            <a:avLst/>
          </a:prstGeom>
        </p:spPr>
        <p:txBody>
          <a:bodyPr wrap="square">
            <a:spAutoFit/>
          </a:bodyPr>
          <a:lstStyle/>
          <a:p>
            <a:r>
              <a:rPr lang="en-US" sz="2400" b="1" dirty="0">
                <a:solidFill>
                  <a:srgbClr val="FF0000"/>
                </a:solidFill>
                <a:latin typeface="Arial" panose="020B0604020202020204" pitchFamily="34" charset="0"/>
                <a:cs typeface="Arial" panose="020B0604020202020204" pitchFamily="34" charset="0"/>
              </a:rPr>
              <a:t>REST </a:t>
            </a:r>
            <a:r>
              <a:rPr lang="en-US" sz="2400" b="1" dirty="0" err="1">
                <a:solidFill>
                  <a:srgbClr val="FF0000"/>
                </a:solidFill>
                <a:latin typeface="Arial" panose="020B0604020202020204" pitchFamily="34" charset="0"/>
                <a:cs typeface="Arial" panose="020B0604020202020204" pitchFamily="34" charset="0"/>
              </a:rPr>
              <a:t>hoạt</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động</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chủ</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yếu</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dựa</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vào</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giao</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thức</a:t>
            </a:r>
            <a:r>
              <a:rPr lang="en-US" sz="2400" b="1" dirty="0">
                <a:solidFill>
                  <a:srgbClr val="FF0000"/>
                </a:solidFill>
                <a:latin typeface="Arial" panose="020B0604020202020204" pitchFamily="34" charset="0"/>
                <a:cs typeface="Arial" panose="020B0604020202020204" pitchFamily="34" charset="0"/>
              </a:rPr>
              <a:t> HTTP.</a:t>
            </a:r>
            <a:endParaRPr lang="en-US"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55796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20DD7F6-52EB-9448-A85B-2D64F9615973}"/>
              </a:ext>
            </a:extLst>
          </p:cNvPr>
          <p:cNvSpPr/>
          <p:nvPr/>
        </p:nvSpPr>
        <p:spPr>
          <a:xfrm>
            <a:off x="685800" y="685800"/>
            <a:ext cx="6248400" cy="1077218"/>
          </a:xfrm>
          <a:prstGeom prst="rect">
            <a:avLst/>
          </a:prstGeom>
        </p:spPr>
        <p:txBody>
          <a:bodyPr wrap="square">
            <a:spAutoFit/>
          </a:bodyPr>
          <a:lstStyle/>
          <a:p>
            <a:r>
              <a:rPr lang="vi-VN" sz="2800" b="1" dirty="0">
                <a:solidFill>
                  <a:srgbClr val="111111"/>
                </a:solidFill>
                <a:latin typeface="Arial" panose="020B0604020202020204" pitchFamily="34" charset="0"/>
                <a:cs typeface="Arial" panose="020B0604020202020204" pitchFamily="34" charset="0"/>
              </a:rPr>
              <a:t>Sơ đồ hoạt động của HTTP</a:t>
            </a:r>
          </a:p>
          <a:p>
            <a:br>
              <a:rPr lang="vi-VN" dirty="0"/>
            </a:br>
            <a:endParaRPr lang="en-US" dirty="0"/>
          </a:p>
        </p:txBody>
      </p:sp>
      <p:pic>
        <p:nvPicPr>
          <p:cNvPr id="5" name="Picture 4">
            <a:extLst>
              <a:ext uri="{FF2B5EF4-FFF2-40B4-BE49-F238E27FC236}">
                <a16:creationId xmlns:a16="http://schemas.microsoft.com/office/drawing/2014/main" id="{A922C029-11C5-B44D-85BF-95D938FB5613}"/>
              </a:ext>
            </a:extLst>
          </p:cNvPr>
          <p:cNvPicPr>
            <a:picLocks noChangeAspect="1"/>
          </p:cNvPicPr>
          <p:nvPr/>
        </p:nvPicPr>
        <p:blipFill>
          <a:blip r:embed="rId3"/>
          <a:stretch>
            <a:fillRect/>
          </a:stretch>
        </p:blipFill>
        <p:spPr>
          <a:xfrm>
            <a:off x="1219200" y="1224409"/>
            <a:ext cx="6447039" cy="2204591"/>
          </a:xfrm>
          <a:prstGeom prst="rect">
            <a:avLst/>
          </a:prstGeom>
        </p:spPr>
      </p:pic>
      <p:sp>
        <p:nvSpPr>
          <p:cNvPr id="6" name="Rectangle 5">
            <a:extLst>
              <a:ext uri="{FF2B5EF4-FFF2-40B4-BE49-F238E27FC236}">
                <a16:creationId xmlns:a16="http://schemas.microsoft.com/office/drawing/2014/main" id="{26463404-060C-5A44-A3D1-F47E1CE34CD5}"/>
              </a:ext>
            </a:extLst>
          </p:cNvPr>
          <p:cNvSpPr/>
          <p:nvPr/>
        </p:nvSpPr>
        <p:spPr>
          <a:xfrm>
            <a:off x="685800" y="3581400"/>
            <a:ext cx="7239000" cy="1200329"/>
          </a:xfrm>
          <a:prstGeom prst="rect">
            <a:avLst/>
          </a:prstGeom>
        </p:spPr>
        <p:txBody>
          <a:bodyPr wrap="square">
            <a:spAutoFit/>
          </a:bodyPr>
          <a:lstStyle/>
          <a:p>
            <a:r>
              <a:rPr lang="vi-VN" sz="2400" dirty="0">
                <a:solidFill>
                  <a:srgbClr val="222222"/>
                </a:solidFill>
                <a:latin typeface="Arial" panose="020B0604020202020204" pitchFamily="34" charset="0"/>
                <a:cs typeface="Arial" panose="020B0604020202020204" pitchFamily="34" charset="0"/>
              </a:rPr>
              <a:t>HTTP hoạt động dựa trên mô hình </a:t>
            </a:r>
            <a:r>
              <a:rPr lang="vi-VN" sz="2400" b="1" dirty="0">
                <a:solidFill>
                  <a:srgbClr val="222222"/>
                </a:solidFill>
                <a:latin typeface="Arial" panose="020B0604020202020204" pitchFamily="34" charset="0"/>
                <a:cs typeface="Arial" panose="020B0604020202020204" pitchFamily="34" charset="0"/>
              </a:rPr>
              <a:t>Client – Server</a:t>
            </a:r>
            <a:r>
              <a:rPr lang="vi-VN" sz="2400" dirty="0">
                <a:solidFill>
                  <a:srgbClr val="222222"/>
                </a:solidFill>
                <a:latin typeface="Arial" panose="020B0604020202020204" pitchFamily="34" charset="0"/>
                <a:cs typeface="Arial" panose="020B0604020202020204" pitchFamily="34" charset="0"/>
              </a:rPr>
              <a:t>. Trong mô hình này, các máy tính của người dùng sẽ đóng vai trò làm máy khách (Client)</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3611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20DD7F6-52EB-9448-A85B-2D64F9615973}"/>
              </a:ext>
            </a:extLst>
          </p:cNvPr>
          <p:cNvSpPr/>
          <p:nvPr/>
        </p:nvSpPr>
        <p:spPr>
          <a:xfrm>
            <a:off x="685800" y="685800"/>
            <a:ext cx="6248400" cy="800219"/>
          </a:xfrm>
          <a:prstGeom prst="rect">
            <a:avLst/>
          </a:prstGeom>
        </p:spPr>
        <p:txBody>
          <a:bodyPr wrap="square">
            <a:spAutoFit/>
          </a:bodyPr>
          <a:lstStyle/>
          <a:p>
            <a:r>
              <a:rPr lang="en-US" sz="2800" b="1" dirty="0">
                <a:latin typeface="Arial" panose="020B0604020202020204" pitchFamily="34" charset="0"/>
                <a:cs typeface="Arial" panose="020B0604020202020204" pitchFamily="34" charset="0"/>
              </a:rPr>
              <a:t>HTTP – Requests</a:t>
            </a:r>
          </a:p>
          <a:p>
            <a:endParaRPr lang="en-US" b="1" dirty="0"/>
          </a:p>
        </p:txBody>
      </p:sp>
      <p:sp>
        <p:nvSpPr>
          <p:cNvPr id="6" name="Rectangle 5">
            <a:extLst>
              <a:ext uri="{FF2B5EF4-FFF2-40B4-BE49-F238E27FC236}">
                <a16:creationId xmlns:a16="http://schemas.microsoft.com/office/drawing/2014/main" id="{26463404-060C-5A44-A3D1-F47E1CE34CD5}"/>
              </a:ext>
            </a:extLst>
          </p:cNvPr>
          <p:cNvSpPr/>
          <p:nvPr/>
        </p:nvSpPr>
        <p:spPr>
          <a:xfrm>
            <a:off x="685800" y="1294929"/>
            <a:ext cx="7239000" cy="1200329"/>
          </a:xfrm>
          <a:prstGeom prst="rect">
            <a:avLst/>
          </a:prstGeom>
        </p:spPr>
        <p:txBody>
          <a:bodyPr wrap="square">
            <a:spAutoFit/>
          </a:bodyPr>
          <a:lstStyle/>
          <a:p>
            <a:r>
              <a:rPr lang="vi-VN" sz="2400" b="1" dirty="0">
                <a:latin typeface="Arial" panose="020B0604020202020204" pitchFamily="34" charset="0"/>
                <a:cs typeface="Arial" panose="020B0604020202020204" pitchFamily="34" charset="0"/>
              </a:rPr>
              <a:t>- </a:t>
            </a:r>
            <a:r>
              <a:rPr lang="vi-VN" sz="2400" dirty="0">
                <a:latin typeface="Arial" panose="020B0604020202020204" pitchFamily="34" charset="0"/>
                <a:cs typeface="Arial" panose="020B0604020202020204" pitchFamily="34" charset="0"/>
              </a:rPr>
              <a:t>Là phương thức để chỉ ra hành động mong muốn được thực hiện trên tài nguyên đã xác định.</a:t>
            </a:r>
            <a:br>
              <a:rPr lang="vi-VN" sz="2400" dirty="0">
                <a:latin typeface="Arial" panose="020B0604020202020204" pitchFamily="34" charset="0"/>
                <a:cs typeface="Arial" panose="020B0604020202020204" pitchFamily="34" charset="0"/>
              </a:rPr>
            </a:br>
            <a:endParaRPr lang="en-US" sz="24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2BE33B0C-D83B-4E41-A61D-4347ED08CD9C}"/>
              </a:ext>
            </a:extLst>
          </p:cNvPr>
          <p:cNvPicPr>
            <a:picLocks noChangeAspect="1"/>
          </p:cNvPicPr>
          <p:nvPr/>
        </p:nvPicPr>
        <p:blipFill>
          <a:blip r:embed="rId3"/>
          <a:stretch>
            <a:fillRect/>
          </a:stretch>
        </p:blipFill>
        <p:spPr>
          <a:xfrm>
            <a:off x="1590675" y="2602468"/>
            <a:ext cx="4972050" cy="3573950"/>
          </a:xfrm>
          <a:prstGeom prst="rect">
            <a:avLst/>
          </a:prstGeom>
        </p:spPr>
      </p:pic>
      <p:sp>
        <p:nvSpPr>
          <p:cNvPr id="7" name="Rectangle 6">
            <a:extLst>
              <a:ext uri="{FF2B5EF4-FFF2-40B4-BE49-F238E27FC236}">
                <a16:creationId xmlns:a16="http://schemas.microsoft.com/office/drawing/2014/main" id="{A854128A-C1FC-0F47-8AE0-E5FDB468230B}"/>
              </a:ext>
            </a:extLst>
          </p:cNvPr>
          <p:cNvSpPr/>
          <p:nvPr/>
        </p:nvSpPr>
        <p:spPr>
          <a:xfrm>
            <a:off x="685800" y="2140803"/>
            <a:ext cx="6781800" cy="461665"/>
          </a:xfrm>
          <a:prstGeom prst="rect">
            <a:avLst/>
          </a:prstGeom>
        </p:spPr>
        <p:txBody>
          <a:bodyPr wrap="square">
            <a:spAutoFit/>
          </a:bodyPr>
          <a:lstStyle/>
          <a:p>
            <a:r>
              <a:rPr lang="vi-VN" sz="2400" b="1" dirty="0">
                <a:solidFill>
                  <a:srgbClr val="222222"/>
                </a:solidFill>
                <a:latin typeface="Arial" panose="020B0604020202020204" pitchFamily="34" charset="0"/>
                <a:cs typeface="Arial" panose="020B0604020202020204" pitchFamily="34" charset="0"/>
              </a:rPr>
              <a:t>1 số HTTP Request method thường dùng:</a:t>
            </a:r>
            <a:r>
              <a:rPr lang="vi-VN" sz="2400" dirty="0">
                <a:solidFill>
                  <a:srgbClr val="222222"/>
                </a:solidFill>
                <a:latin typeface="Arial" panose="020B0604020202020204" pitchFamily="34" charset="0"/>
                <a:cs typeface="Arial" panose="020B0604020202020204" pitchFamily="34" charset="0"/>
              </a:rPr>
              <a:t> </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64548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20DD7F6-52EB-9448-A85B-2D64F9615973}"/>
              </a:ext>
            </a:extLst>
          </p:cNvPr>
          <p:cNvSpPr/>
          <p:nvPr/>
        </p:nvSpPr>
        <p:spPr>
          <a:xfrm>
            <a:off x="685800" y="685800"/>
            <a:ext cx="6248400" cy="523220"/>
          </a:xfrm>
          <a:prstGeom prst="rect">
            <a:avLst/>
          </a:prstGeom>
        </p:spPr>
        <p:txBody>
          <a:bodyPr wrap="square">
            <a:spAutoFit/>
          </a:bodyPr>
          <a:lstStyle/>
          <a:p>
            <a:r>
              <a:rPr lang="en-US" sz="2800" b="1" dirty="0">
                <a:latin typeface="Arial" panose="020B0604020202020204" pitchFamily="34" charset="0"/>
                <a:cs typeface="Arial" panose="020B0604020202020204" pitchFamily="34" charset="0"/>
              </a:rPr>
              <a:t>HTTP – Responses</a:t>
            </a:r>
          </a:p>
        </p:txBody>
      </p:sp>
      <p:sp>
        <p:nvSpPr>
          <p:cNvPr id="6" name="Rectangle 5">
            <a:extLst>
              <a:ext uri="{FF2B5EF4-FFF2-40B4-BE49-F238E27FC236}">
                <a16:creationId xmlns:a16="http://schemas.microsoft.com/office/drawing/2014/main" id="{26463404-060C-5A44-A3D1-F47E1CE34CD5}"/>
              </a:ext>
            </a:extLst>
          </p:cNvPr>
          <p:cNvSpPr/>
          <p:nvPr/>
        </p:nvSpPr>
        <p:spPr>
          <a:xfrm>
            <a:off x="914400" y="1371600"/>
            <a:ext cx="7239000" cy="461665"/>
          </a:xfrm>
          <a:prstGeom prst="rect">
            <a:avLst/>
          </a:prstGeom>
        </p:spPr>
        <p:txBody>
          <a:bodyPr wrap="square">
            <a:spAutoFit/>
          </a:bodyPr>
          <a:lstStyle/>
          <a:p>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Là</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kết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quả</a:t>
            </a:r>
            <a:r>
              <a:rPr lang="en-US" sz="2400" dirty="0">
                <a:latin typeface="Arial" panose="020B0604020202020204" pitchFamily="34" charset="0"/>
                <a:cs typeface="Arial" panose="020B0604020202020204" pitchFamily="34" charset="0"/>
              </a:rPr>
              <a:t> server </a:t>
            </a:r>
            <a:r>
              <a:rPr lang="en-US" sz="2400" dirty="0" err="1">
                <a:latin typeface="Arial" panose="020B0604020202020204" pitchFamily="34" charset="0"/>
                <a:cs typeface="Arial" panose="020B0604020202020204" pitchFamily="34" charset="0"/>
              </a:rPr>
              <a:t>trả</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về</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cho</a:t>
            </a:r>
            <a:r>
              <a:rPr lang="en-US" sz="2400" dirty="0">
                <a:latin typeface="Arial" panose="020B0604020202020204" pitchFamily="34" charset="0"/>
                <a:cs typeface="Arial" panose="020B0604020202020204" pitchFamily="34" charset="0"/>
              </a:rPr>
              <a:t> client(status code).</a:t>
            </a:r>
          </a:p>
        </p:txBody>
      </p:sp>
      <p:sp>
        <p:nvSpPr>
          <p:cNvPr id="5" name="Rectangle 4">
            <a:extLst>
              <a:ext uri="{FF2B5EF4-FFF2-40B4-BE49-F238E27FC236}">
                <a16:creationId xmlns:a16="http://schemas.microsoft.com/office/drawing/2014/main" id="{FAC2DD14-722C-804D-B319-E9C879116C6D}"/>
              </a:ext>
            </a:extLst>
          </p:cNvPr>
          <p:cNvSpPr/>
          <p:nvPr/>
        </p:nvSpPr>
        <p:spPr>
          <a:xfrm>
            <a:off x="762000" y="2286000"/>
            <a:ext cx="7239000" cy="2308324"/>
          </a:xfrm>
          <a:prstGeom prst="rect">
            <a:avLst/>
          </a:prstGeom>
        </p:spPr>
        <p:txBody>
          <a:bodyPr wrap="square">
            <a:spAutoFit/>
          </a:bodyPr>
          <a:lstStyle/>
          <a:p>
            <a:pPr fontAlgn="base"/>
            <a:r>
              <a:rPr lang="en-US" sz="2400" dirty="0">
                <a:solidFill>
                  <a:srgbClr val="FF0000"/>
                </a:solidFill>
                <a:latin typeface="Arial" panose="020B0604020202020204" pitchFamily="34" charset="0"/>
                <a:cs typeface="Arial" panose="020B0604020202020204" pitchFamily="34" charset="0"/>
              </a:rPr>
              <a:t>Status-Code </a:t>
            </a:r>
            <a:r>
              <a:rPr lang="en-US" sz="2400" dirty="0" err="1">
                <a:solidFill>
                  <a:srgbClr val="FF0000"/>
                </a:solidFill>
                <a:latin typeface="Arial" panose="020B0604020202020204" pitchFamily="34" charset="0"/>
                <a:cs typeface="Arial" panose="020B0604020202020204" pitchFamily="34" charset="0"/>
              </a:rPr>
              <a:t>là</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một</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số</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nguyên</a:t>
            </a:r>
            <a:r>
              <a:rPr lang="en-US" sz="2400" dirty="0">
                <a:solidFill>
                  <a:srgbClr val="FF0000"/>
                </a:solidFill>
                <a:latin typeface="Arial" panose="020B0604020202020204" pitchFamily="34" charset="0"/>
                <a:cs typeface="Arial" panose="020B0604020202020204" pitchFamily="34" charset="0"/>
              </a:rPr>
              <a:t> 3 </a:t>
            </a:r>
            <a:r>
              <a:rPr lang="en-US" sz="2400" dirty="0" err="1">
                <a:solidFill>
                  <a:srgbClr val="FF0000"/>
                </a:solidFill>
                <a:latin typeface="Arial" panose="020B0604020202020204" pitchFamily="34" charset="0"/>
                <a:cs typeface="Arial" panose="020B0604020202020204" pitchFamily="34" charset="0"/>
              </a:rPr>
              <a:t>ký</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tự</a:t>
            </a:r>
            <a:r>
              <a:rPr lang="en-US" sz="2400" dirty="0">
                <a:solidFill>
                  <a:srgbClr val="FF0000"/>
                </a:solidFill>
                <a:latin typeface="Arial" panose="020B0604020202020204" pitchFamily="34" charset="0"/>
                <a:cs typeface="Arial" panose="020B0604020202020204" pitchFamily="34" charset="0"/>
              </a:rPr>
              <a:t>:</a:t>
            </a:r>
          </a:p>
          <a:p>
            <a:pPr marL="342900" indent="-342900" fontAlgn="base">
              <a:buFontTx/>
              <a:buChar char="-"/>
            </a:pPr>
            <a:r>
              <a:rPr lang="en-US" sz="2400" dirty="0">
                <a:solidFill>
                  <a:srgbClr val="FF0000"/>
                </a:solidFill>
                <a:latin typeface="Arial" panose="020B0604020202020204" pitchFamily="34" charset="0"/>
                <a:cs typeface="Arial" panose="020B0604020202020204" pitchFamily="34" charset="0"/>
              </a:rPr>
              <a:t>1xx: Informational response</a:t>
            </a:r>
          </a:p>
          <a:p>
            <a:pPr marL="342900" indent="-342900" fontAlgn="base">
              <a:buFontTx/>
              <a:buChar char="-"/>
            </a:pPr>
            <a:r>
              <a:rPr lang="en-US" sz="2400" dirty="0">
                <a:solidFill>
                  <a:srgbClr val="FF0000"/>
                </a:solidFill>
                <a:latin typeface="Arial" panose="020B0604020202020204" pitchFamily="34" charset="0"/>
                <a:cs typeface="Arial" panose="020B0604020202020204" pitchFamily="34" charset="0"/>
              </a:rPr>
              <a:t>2xx: Success</a:t>
            </a:r>
          </a:p>
          <a:p>
            <a:pPr marL="342900" indent="-342900" fontAlgn="base">
              <a:buFontTx/>
              <a:buChar char="-"/>
            </a:pPr>
            <a:r>
              <a:rPr lang="en-US" sz="2400" dirty="0">
                <a:solidFill>
                  <a:srgbClr val="FF0000"/>
                </a:solidFill>
                <a:latin typeface="Arial" panose="020B0604020202020204" pitchFamily="34" charset="0"/>
                <a:cs typeface="Arial" panose="020B0604020202020204" pitchFamily="34" charset="0"/>
              </a:rPr>
              <a:t>3xx: Redirection</a:t>
            </a:r>
          </a:p>
          <a:p>
            <a:pPr marL="342900" indent="-342900" fontAlgn="base">
              <a:buFontTx/>
              <a:buChar char="-"/>
            </a:pPr>
            <a:r>
              <a:rPr lang="en-US" sz="2400" dirty="0">
                <a:solidFill>
                  <a:srgbClr val="FF0000"/>
                </a:solidFill>
                <a:latin typeface="Arial" panose="020B0604020202020204" pitchFamily="34" charset="0"/>
                <a:cs typeface="Arial" panose="020B0604020202020204" pitchFamily="34" charset="0"/>
              </a:rPr>
              <a:t>4xx: Client errors</a:t>
            </a:r>
          </a:p>
          <a:p>
            <a:pPr marL="342900" indent="-342900" fontAlgn="base">
              <a:buFontTx/>
              <a:buChar char="-"/>
            </a:pPr>
            <a:r>
              <a:rPr lang="en-US" sz="2400" dirty="0">
                <a:solidFill>
                  <a:srgbClr val="FF0000"/>
                </a:solidFill>
                <a:latin typeface="Arial" panose="020B0604020202020204" pitchFamily="34" charset="0"/>
                <a:cs typeface="Arial" panose="020B0604020202020204" pitchFamily="34" charset="0"/>
              </a:rPr>
              <a:t>5xx: Server errors</a:t>
            </a:r>
          </a:p>
        </p:txBody>
      </p:sp>
    </p:spTree>
    <p:extLst>
      <p:ext uri="{BB962C8B-B14F-4D97-AF65-F5344CB8AC3E}">
        <p14:creationId xmlns:p14="http://schemas.microsoft.com/office/powerpoint/2010/main" val="3576023927"/>
      </p:ext>
    </p:extLst>
  </p:cSld>
  <p:clrMapOvr>
    <a:masterClrMapping/>
  </p:clrMapOvr>
</p:sld>
</file>

<file path=ppt/theme/theme1.xml><?xml version="1.0" encoding="utf-8"?>
<a:theme xmlns:a="http://schemas.openxmlformats.org/drawingml/2006/main" name="Chủ đề của Office">
  <a:themeElements>
    <a:clrScheme name="Văn phòng">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Văn phòng">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ăn phò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TotalTime>
  <Words>538</Words>
  <Application>Microsoft Macintosh PowerPoint</Application>
  <PresentationFormat>On-screen Show (4:3)</PresentationFormat>
  <Paragraphs>52</Paragraphs>
  <Slides>10</Slides>
  <Notes>7</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10</vt:i4>
      </vt:variant>
    </vt:vector>
  </HeadingPairs>
  <TitlesOfParts>
    <vt:vector size="18" baseType="lpstr">
      <vt:lpstr>Arial</vt:lpstr>
      <vt:lpstr>Calibri</vt:lpstr>
      <vt:lpstr>Times New Roman</vt:lpstr>
      <vt:lpstr>Trebuchet MS</vt:lpstr>
      <vt:lpstr>Wingdings</vt:lpstr>
      <vt:lpstr>Wingdings 3</vt:lpstr>
      <vt:lpstr>Chủ đề của Office</vt:lpstr>
      <vt:lpstr>Facet</vt:lpstr>
      <vt:lpstr>Chủ đề: Giới thiệu về RESTful API.</vt:lpstr>
      <vt:lpstr>Nội dung</vt:lpstr>
      <vt:lpstr>I. Giới thiệu</vt:lpstr>
      <vt:lpstr>PowerPoint Presentation</vt:lpstr>
      <vt:lpstr>Tìm hiểu kỹ hơn vể REST</vt:lpstr>
      <vt:lpstr>II. Cách thức hoạt động</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MA^PowerPoint</dc:title>
  <dc:creator>Carcassonno</dc:creator>
  <cp:lastModifiedBy>Microsoft Office User</cp:lastModifiedBy>
  <cp:revision>27</cp:revision>
  <dcterms:created xsi:type="dcterms:W3CDTF">2013-03-30T05:32:17Z</dcterms:created>
  <dcterms:modified xsi:type="dcterms:W3CDTF">2020-07-05T14:56:08Z</dcterms:modified>
</cp:coreProperties>
</file>

<file path=docProps/thumbnail.jpeg>
</file>